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5" r:id="rId2"/>
    <p:sldId id="263" r:id="rId3"/>
    <p:sldId id="279" r:id="rId4"/>
    <p:sldId id="274" r:id="rId5"/>
    <p:sldId id="275" r:id="rId6"/>
    <p:sldId id="266" r:id="rId7"/>
    <p:sldId id="276" r:id="rId8"/>
    <p:sldId id="273" r:id="rId9"/>
    <p:sldId id="316" r:id="rId10"/>
    <p:sldId id="271" r:id="rId11"/>
    <p:sldId id="278" r:id="rId12"/>
    <p:sldId id="277" r:id="rId13"/>
    <p:sldId id="3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24C2CB"/>
    <a:srgbClr val="C0021C"/>
    <a:srgbClr val="779803"/>
    <a:srgbClr val="004370"/>
    <a:srgbClr val="7013AC"/>
    <a:srgbClr val="A5A5A5"/>
    <a:srgbClr val="44546A"/>
    <a:srgbClr val="4472C4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465" autoAdjust="0"/>
  </p:normalViewPr>
  <p:slideViewPr>
    <p:cSldViewPr snapToGrid="0">
      <p:cViewPr varScale="1">
        <p:scale>
          <a:sx n="69" d="100"/>
          <a:sy n="69" d="100"/>
        </p:scale>
        <p:origin x="215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94AE4-9EC3-4321-BBD0-F3505D3100BD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44055-F1E9-4ABA-808F-75856BE65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5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hunter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27227-0633-4FD9-AB2A-03675A359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31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download this template from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slidehunter.com</a:t>
            </a:r>
            <a:r>
              <a:rPr lang="en-US" dirty="0">
                <a:hlinkClick r:id="rId3"/>
              </a:rPr>
              <a:t>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D409-D6CC-4414-90E7-1CC21AA55A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5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44055-F1E9-4ABA-808F-75856BE65C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1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44055-F1E9-4ABA-808F-75856BE65C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10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44055-F1E9-4ABA-808F-75856BE65C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1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2C9A-DD8E-45E1-A662-4910C021E3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7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44055-F1E9-4ABA-808F-75856BE65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4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44055-F1E9-4ABA-808F-75856BE65C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07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44055-F1E9-4ABA-808F-75856BE65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1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8D409-D6CC-4414-90E7-1CC21AA55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3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44055-F1E9-4ABA-808F-75856BE65C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7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844055-F1E9-4ABA-808F-75856BE65C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48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0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D307-F379-4282-96C3-F5CFCDD00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CB6B5E-2F60-46AA-9DBD-3B29160C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E5F2-8568-4102-8045-3E5A5207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12D31-C20E-41F9-93EC-CD20EAAC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7A632-CC14-4CF6-A2BA-F4819BE8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1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F5B3-4F21-4F66-99D5-E1E6AC3D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2864A-C4BE-4B9D-81E6-3F1286FE8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39F72-B0A0-4D5E-94AE-16C2CFB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A5EEB-F00D-4258-936F-8662AA73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0BD3C-0441-4341-80AD-F170FA28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7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895D8-2567-425B-8145-3DC72A520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82894-2C47-49E2-BF92-2A7521919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8ABB3-4860-469C-AD23-BA123D5AE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BD6DE-C809-43F1-972B-CD28D4C73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9D848-10BB-4CBD-AAAD-CFCEE3F9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89A7-C648-4612-BED9-8E7FD51E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81B01-F8CF-412C-9427-0439AA1F2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EE6CD-F475-4E0C-891D-3E3869876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ACF45-ADFB-431F-885E-A0789C4DD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40562-FF6F-40FF-A727-5BE56427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9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89EB-D860-45A8-9E8F-FE3A59E1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85A3F-0986-4C2B-89DE-C5BBF6D9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1497A-5BD4-4B8C-A20E-50E947F2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35393-0FD9-47B7-950E-A8E97C69D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C2394-18C9-4C4C-A036-6AFD5D71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2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1DD9-0CA5-426B-999C-34F336C7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1D4D-6A4D-407A-97F7-F8510F405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F314B-2BEF-41F6-AE43-2ECE6FB0E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224FB-6DFD-4AB1-A56D-F90EE535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4A05C-3E28-48D3-AA66-F20BA85C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B3350-3194-466E-A081-87C9F4C1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5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AE05-ED1E-4595-B135-22CBDDDC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84F9F-8B1B-418F-B2D8-8F4ED2C9E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4E5A4-5209-45C8-86EB-3D756D591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3BE12-2E36-4A6B-8AE7-4C219BF5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BCB47-9C9E-4B36-9EE4-A8C6D6C2FE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9F705-4382-4AD9-8486-E17B4D04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4B7E2-A532-4478-9E09-E669640D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9B0ABF-9DFF-43B2-8E96-4A5EF53C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1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CA4E-5866-425D-81E6-85E0D119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7110D-B27F-45CD-B87C-D535648C0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A73DB-B7AD-4F63-B17F-2D78B6CE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FCB5E3-4B27-45F0-9357-CFBA72F4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8544A-CEC0-4523-9961-9E393F2C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310A4-C42E-4B75-8BF2-0E847D510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4317C-C520-4551-A3C5-9E026C46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31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A15DC-A230-4233-A0F7-F8692487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C5B99-6DA6-4472-A00A-C78E3FD27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1F43D-F88A-4D3D-BF91-25D9B0AB4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2808D-EB03-4D21-BB9D-F88C99976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0203A-FC13-4717-AEAA-929EF27C1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CDF4A-D00E-40E1-B39D-BFE2AB6B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1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EAB1-BE33-4CC1-BC1F-685B5D1B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D1FA1-8A93-422D-971A-6837D38F6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8D3B3-2155-4DBC-9D6D-40CD2F07A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5FF31-97DF-49CE-BA12-A900FDBA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FF30F-0780-4DD1-B2C9-277C3D838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E6B5D-0EB4-4A47-BFC4-E0DFDFB9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07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EF563-38BA-4DFE-A43C-3F53DF6B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A5387-BF30-4337-AC57-9CF5B1302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5BE8B-71E4-4660-A937-3109002E7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6803C-29FC-43B5-8A33-AEB4C86DD6CC}" type="datetimeFigureOut">
              <a:rPr lang="en-US" smtClean="0"/>
              <a:t>2022-12-25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2E895-542D-45B0-82B2-B31E16191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23F22-6825-413E-9C07-7C6567603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52D4F-F20E-4E74-90C3-B758D9529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5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B53713D-BAD9-4B32-97FE-270DCA410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48" y="1836055"/>
            <a:ext cx="7670287" cy="5044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506481-CD3B-4A61-BB16-71FC152C1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" y="3279634"/>
            <a:ext cx="5612744" cy="36008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785A76-1A39-4884-87BD-D54ABEE2F163}"/>
              </a:ext>
            </a:extLst>
          </p:cNvPr>
          <p:cNvGrpSpPr/>
          <p:nvPr/>
        </p:nvGrpSpPr>
        <p:grpSpPr>
          <a:xfrm>
            <a:off x="8536923" y="5613399"/>
            <a:ext cx="3461113" cy="1041400"/>
            <a:chOff x="1485900" y="1143000"/>
            <a:chExt cx="3543300" cy="10414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B56D767-A8DB-4D92-9B52-E9F23B82366C}"/>
                </a:ext>
              </a:extLst>
            </p:cNvPr>
            <p:cNvSpPr/>
            <p:nvPr/>
          </p:nvSpPr>
          <p:spPr>
            <a:xfrm>
              <a:off x="1485900" y="1143000"/>
              <a:ext cx="3543300" cy="10414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DCFAC-B0B4-4C81-8A22-3397FBE16CCF}"/>
                </a:ext>
              </a:extLst>
            </p:cNvPr>
            <p:cNvSpPr/>
            <p:nvPr/>
          </p:nvSpPr>
          <p:spPr>
            <a:xfrm>
              <a:off x="1600200" y="1346200"/>
              <a:ext cx="800100" cy="7239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0959D67-536F-43DF-A3E1-9896EF3547EB}"/>
                </a:ext>
              </a:extLst>
            </p:cNvPr>
            <p:cNvSpPr/>
            <p:nvPr/>
          </p:nvSpPr>
          <p:spPr>
            <a:xfrm rot="5400000">
              <a:off x="1854200" y="1536700"/>
              <a:ext cx="381000" cy="317500"/>
            </a:xfrm>
            <a:prstGeom prst="triangl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80FF32-6B90-434C-A713-7D5FFE4F8F4A}"/>
                </a:ext>
              </a:extLst>
            </p:cNvPr>
            <p:cNvSpPr txBox="1"/>
            <p:nvPr/>
          </p:nvSpPr>
          <p:spPr>
            <a:xfrm>
              <a:off x="2641600" y="1433840"/>
              <a:ext cx="2298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WATCH NOW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71DDF5E-8DDB-438C-8940-DEAB95AE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80" y="-35562"/>
            <a:ext cx="4176220" cy="36982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1C8CA3-9835-4DE5-B9FC-5A30AF9283B8}"/>
              </a:ext>
            </a:extLst>
          </p:cNvPr>
          <p:cNvSpPr/>
          <p:nvPr/>
        </p:nvSpPr>
        <p:spPr>
          <a:xfrm>
            <a:off x="645967" y="5384800"/>
            <a:ext cx="4056662" cy="14956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800000"/>
                </a:highlight>
              </a:rPr>
              <a:t>Theory + LAB + Documents </a:t>
            </a:r>
            <a:r>
              <a:rPr lang="en-US" dirty="0">
                <a:highlight>
                  <a:srgbClr val="000000"/>
                </a:highlight>
                <a:sym typeface="Wingdings" panose="05000000000000000000" pitchFamily="2" charset="2"/>
              </a:rPr>
              <a:t></a:t>
            </a:r>
            <a:r>
              <a:rPr lang="en-US" dirty="0">
                <a:highlight>
                  <a:srgbClr val="800000"/>
                </a:highlight>
              </a:rPr>
              <a:t> All free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15342E-7CE1-4A9F-BEC7-04DEDCA71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24902" cy="3279634"/>
          </a:xfrm>
          <a:prstGeom prst="rect">
            <a:avLst/>
          </a:prstGeom>
        </p:spPr>
      </p:pic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D55DA684-871E-4081-8520-FB99D4CB1390}"/>
              </a:ext>
            </a:extLst>
          </p:cNvPr>
          <p:cNvSpPr/>
          <p:nvPr/>
        </p:nvSpPr>
        <p:spPr>
          <a:xfrm>
            <a:off x="3454400" y="3279634"/>
            <a:ext cx="3136880" cy="2333765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Cgroup</a:t>
            </a:r>
            <a:r>
              <a:rPr lang="en-US" sz="3600" dirty="0"/>
              <a:t> &amp; Namespace</a:t>
            </a:r>
          </a:p>
        </p:txBody>
      </p:sp>
    </p:spTree>
    <p:extLst>
      <p:ext uri="{BB962C8B-B14F-4D97-AF65-F5344CB8AC3E}">
        <p14:creationId xmlns:p14="http://schemas.microsoft.com/office/powerpoint/2010/main" val="404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6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2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4" presetID="27" presetClass="emph" presetSubtype="0" fill="remove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35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6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  <p:set>
                                          <p:cBhvr>
                                            <p:cTn id="37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8" dur="250" autoRev="1" fill="remove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34" presetClass="emph" presetSubtype="0" fill="hold" grpId="3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41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42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3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44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45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 animBg="1"/>
          <p:bldP spid="18" grpId="1" animBg="1"/>
          <p:bldP spid="18" grpId="3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B014AEB-85D6-42D3-81FD-D4C683109BB7}"/>
              </a:ext>
            </a:extLst>
          </p:cNvPr>
          <p:cNvGrpSpPr/>
          <p:nvPr/>
        </p:nvGrpSpPr>
        <p:grpSpPr>
          <a:xfrm>
            <a:off x="2926732" y="4958661"/>
            <a:ext cx="931341" cy="1028987"/>
            <a:chOff x="2926732" y="4958661"/>
            <a:chExt cx="931341" cy="1028987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855CA7E-2681-43D0-AE94-D256A1DEA34E}"/>
                </a:ext>
              </a:extLst>
            </p:cNvPr>
            <p:cNvSpPr/>
            <p:nvPr/>
          </p:nvSpPr>
          <p:spPr>
            <a:xfrm>
              <a:off x="2926732" y="4958661"/>
              <a:ext cx="931341" cy="181591"/>
            </a:xfrm>
            <a:custGeom>
              <a:avLst/>
              <a:gdLst>
                <a:gd name="connsiteX0" fmla="*/ 190967 w 580710"/>
                <a:gd name="connsiteY0" fmla="*/ 7207 h 117528"/>
                <a:gd name="connsiteX1" fmla="*/ 222885 w 580710"/>
                <a:gd name="connsiteY1" fmla="*/ 10626 h 117528"/>
                <a:gd name="connsiteX2" fmla="*/ 190967 w 580710"/>
                <a:gd name="connsiteY2" fmla="*/ 7207 h 117528"/>
                <a:gd name="connsiteX3" fmla="*/ 0 w 580710"/>
                <a:gd name="connsiteY3" fmla="*/ 58499 h 117528"/>
                <a:gd name="connsiteX4" fmla="*/ 580711 w 580710"/>
                <a:gd name="connsiteY4" fmla="*/ 58499 h 117528"/>
                <a:gd name="connsiteX5" fmla="*/ 389649 w 580710"/>
                <a:gd name="connsiteY5" fmla="*/ 5883 h 117528"/>
                <a:gd name="connsiteX6" fmla="*/ 367056 w 580710"/>
                <a:gd name="connsiteY6" fmla="*/ 8817 h 117528"/>
                <a:gd name="connsiteX7" fmla="*/ 389649 w 580710"/>
                <a:gd name="connsiteY7" fmla="*/ 5883 h 117528"/>
                <a:gd name="connsiteX8" fmla="*/ 190967 w 580710"/>
                <a:gd name="connsiteY8" fmla="*/ 7207 h 11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710" h="117528">
                  <a:moveTo>
                    <a:pt x="190967" y="7207"/>
                  </a:moveTo>
                  <a:cubicBezTo>
                    <a:pt x="201721" y="8578"/>
                    <a:pt x="212379" y="9740"/>
                    <a:pt x="222885" y="10626"/>
                  </a:cubicBezTo>
                  <a:cubicBezTo>
                    <a:pt x="212379" y="9740"/>
                    <a:pt x="201721" y="8569"/>
                    <a:pt x="190967" y="7207"/>
                  </a:cubicBezTo>
                  <a:cubicBezTo>
                    <a:pt x="131359" y="15417"/>
                    <a:pt x="67208" y="31267"/>
                    <a:pt x="0" y="58499"/>
                  </a:cubicBezTo>
                  <a:cubicBezTo>
                    <a:pt x="0" y="58499"/>
                    <a:pt x="287017" y="191316"/>
                    <a:pt x="580711" y="58499"/>
                  </a:cubicBezTo>
                  <a:cubicBezTo>
                    <a:pt x="580711" y="58499"/>
                    <a:pt x="507521" y="20780"/>
                    <a:pt x="389649" y="5883"/>
                  </a:cubicBezTo>
                  <a:cubicBezTo>
                    <a:pt x="382191" y="6921"/>
                    <a:pt x="374761" y="7978"/>
                    <a:pt x="367056" y="8817"/>
                  </a:cubicBezTo>
                  <a:cubicBezTo>
                    <a:pt x="374761" y="7978"/>
                    <a:pt x="382191" y="6921"/>
                    <a:pt x="389649" y="5883"/>
                  </a:cubicBezTo>
                  <a:cubicBezTo>
                    <a:pt x="332775" y="-1299"/>
                    <a:pt x="265471" y="-3061"/>
                    <a:pt x="190967" y="7207"/>
                  </a:cubicBezTo>
                  <a:close/>
                </a:path>
              </a:pathLst>
            </a:custGeom>
            <a:solidFill>
              <a:srgbClr val="A5A5A5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496AA0-FC6E-416B-8323-A684A721A856}"/>
                </a:ext>
              </a:extLst>
            </p:cNvPr>
            <p:cNvGrpSpPr/>
            <p:nvPr/>
          </p:nvGrpSpPr>
          <p:grpSpPr>
            <a:xfrm>
              <a:off x="2926732" y="5049032"/>
              <a:ext cx="931341" cy="938616"/>
              <a:chOff x="2926732" y="5049032"/>
              <a:chExt cx="931341" cy="938616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16C5009-CB63-4E66-8714-8AFD1621FAD9}"/>
                  </a:ext>
                </a:extLst>
              </p:cNvPr>
              <p:cNvSpPr/>
              <p:nvPr/>
            </p:nvSpPr>
            <p:spPr>
              <a:xfrm>
                <a:off x="2926732" y="5049032"/>
                <a:ext cx="931341" cy="938615"/>
              </a:xfrm>
              <a:custGeom>
                <a:avLst/>
                <a:gdLst>
                  <a:gd name="connsiteX0" fmla="*/ 0 w 580710"/>
                  <a:gd name="connsiteY0" fmla="*/ 0 h 607485"/>
                  <a:gd name="connsiteX1" fmla="*/ 290646 w 580710"/>
                  <a:gd name="connsiteY1" fmla="*/ 607486 h 607485"/>
                  <a:gd name="connsiteX2" fmla="*/ 580711 w 580710"/>
                  <a:gd name="connsiteY2" fmla="*/ 0 h 607485"/>
                  <a:gd name="connsiteX3" fmla="*/ 0 w 580710"/>
                  <a:gd name="connsiteY3" fmla="*/ 0 h 60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710" h="607485">
                    <a:moveTo>
                      <a:pt x="0" y="0"/>
                    </a:moveTo>
                    <a:lnTo>
                      <a:pt x="290646" y="607486"/>
                    </a:lnTo>
                    <a:lnTo>
                      <a:pt x="580711" y="0"/>
                    </a:lnTo>
                    <a:cubicBezTo>
                      <a:pt x="287017" y="13281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DBF2D48-82B4-480A-B265-2B66728C7060}"/>
                  </a:ext>
                </a:extLst>
              </p:cNvPr>
              <p:cNvSpPr/>
              <p:nvPr/>
            </p:nvSpPr>
            <p:spPr>
              <a:xfrm>
                <a:off x="3392854" y="5049032"/>
                <a:ext cx="465204" cy="938616"/>
              </a:xfrm>
              <a:custGeom>
                <a:avLst/>
                <a:gdLst>
                  <a:gd name="connsiteX0" fmla="*/ 155620 w 290064"/>
                  <a:gd name="connsiteY0" fmla="*/ 43939 h 607485"/>
                  <a:gd name="connsiteX1" fmla="*/ 155591 w 290064"/>
                  <a:gd name="connsiteY1" fmla="*/ 43977 h 607485"/>
                  <a:gd name="connsiteX2" fmla="*/ 0 w 290064"/>
                  <a:gd name="connsiteY2" fmla="*/ 607486 h 607485"/>
                  <a:gd name="connsiteX3" fmla="*/ 290065 w 290064"/>
                  <a:gd name="connsiteY3" fmla="*/ 0 h 607485"/>
                  <a:gd name="connsiteX4" fmla="*/ 155620 w 290064"/>
                  <a:gd name="connsiteY4" fmla="*/ 43939 h 60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4" h="607485">
                    <a:moveTo>
                      <a:pt x="155620" y="43939"/>
                    </a:moveTo>
                    <a:lnTo>
                      <a:pt x="155591" y="43977"/>
                    </a:lnTo>
                    <a:lnTo>
                      <a:pt x="0" y="607486"/>
                    </a:lnTo>
                    <a:lnTo>
                      <a:pt x="290065" y="0"/>
                    </a:lnTo>
                    <a:cubicBezTo>
                      <a:pt x="244745" y="20498"/>
                      <a:pt x="199596" y="34633"/>
                      <a:pt x="155620" y="43939"/>
                    </a:cubicBezTo>
                    <a:close/>
                  </a:path>
                </a:pathLst>
              </a:custGeom>
              <a:solidFill>
                <a:srgbClr val="A5A5A5">
                  <a:lumMod val="7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D2FA4-BD32-48D1-BE11-80F2B96F016F}"/>
                  </a:ext>
                </a:extLst>
              </p:cNvPr>
              <p:cNvSpPr txBox="1"/>
              <p:nvPr/>
            </p:nvSpPr>
            <p:spPr>
              <a:xfrm>
                <a:off x="3084499" y="5294938"/>
                <a:ext cx="469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POD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2546D0-BC61-4942-899B-605C8D023F69}"/>
              </a:ext>
            </a:extLst>
          </p:cNvPr>
          <p:cNvGrpSpPr/>
          <p:nvPr/>
        </p:nvGrpSpPr>
        <p:grpSpPr>
          <a:xfrm>
            <a:off x="1762001" y="2655515"/>
            <a:ext cx="3261721" cy="1176942"/>
            <a:chOff x="1762001" y="2655515"/>
            <a:chExt cx="3261721" cy="1176942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5ABC-021B-4191-ABB3-3C7DFB0289C0}"/>
                </a:ext>
              </a:extLst>
            </p:cNvPr>
            <p:cNvSpPr/>
            <p:nvPr/>
          </p:nvSpPr>
          <p:spPr>
            <a:xfrm>
              <a:off x="1762001" y="2749158"/>
              <a:ext cx="3261721" cy="1083299"/>
            </a:xfrm>
            <a:custGeom>
              <a:avLst/>
              <a:gdLst>
                <a:gd name="connsiteX0" fmla="*/ 0 w 2033749"/>
                <a:gd name="connsiteY0" fmla="*/ 5296 h 701126"/>
                <a:gd name="connsiteX1" fmla="*/ 296589 w 2033749"/>
                <a:gd name="connsiteY1" fmla="*/ 611715 h 701126"/>
                <a:gd name="connsiteX2" fmla="*/ 648072 w 2033749"/>
                <a:gd name="connsiteY2" fmla="*/ 678494 h 701126"/>
                <a:gd name="connsiteX3" fmla="*/ 669969 w 2033749"/>
                <a:gd name="connsiteY3" fmla="*/ 651434 h 701126"/>
                <a:gd name="connsiteX4" fmla="*/ 648072 w 2033749"/>
                <a:gd name="connsiteY4" fmla="*/ 678494 h 701126"/>
                <a:gd name="connsiteX5" fmla="*/ 1399042 w 2033749"/>
                <a:gd name="connsiteY5" fmla="*/ 677104 h 701126"/>
                <a:gd name="connsiteX6" fmla="*/ 1376953 w 2033749"/>
                <a:gd name="connsiteY6" fmla="*/ 651434 h 701126"/>
                <a:gd name="connsiteX7" fmla="*/ 1399042 w 2033749"/>
                <a:gd name="connsiteY7" fmla="*/ 677104 h 701126"/>
                <a:gd name="connsiteX8" fmla="*/ 1737160 w 2033749"/>
                <a:gd name="connsiteY8" fmla="*/ 611715 h 701126"/>
                <a:gd name="connsiteX9" fmla="*/ 2033749 w 2033749"/>
                <a:gd name="connsiteY9" fmla="*/ 0 h 701126"/>
                <a:gd name="connsiteX10" fmla="*/ 0 w 2033749"/>
                <a:gd name="connsiteY10" fmla="*/ 5296 h 70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3749" h="701126">
                  <a:moveTo>
                    <a:pt x="0" y="5296"/>
                  </a:moveTo>
                  <a:lnTo>
                    <a:pt x="296589" y="611715"/>
                  </a:lnTo>
                  <a:cubicBezTo>
                    <a:pt x="296589" y="611715"/>
                    <a:pt x="430797" y="651996"/>
                    <a:pt x="648072" y="678494"/>
                  </a:cubicBezTo>
                  <a:lnTo>
                    <a:pt x="669969" y="651434"/>
                  </a:lnTo>
                  <a:lnTo>
                    <a:pt x="648072" y="678494"/>
                  </a:lnTo>
                  <a:cubicBezTo>
                    <a:pt x="843515" y="702336"/>
                    <a:pt x="1106186" y="714966"/>
                    <a:pt x="1399042" y="677104"/>
                  </a:cubicBezTo>
                  <a:lnTo>
                    <a:pt x="1376953" y="651434"/>
                  </a:lnTo>
                  <a:lnTo>
                    <a:pt x="1399042" y="677104"/>
                  </a:lnTo>
                  <a:cubicBezTo>
                    <a:pt x="1508208" y="662988"/>
                    <a:pt x="1621536" y="641909"/>
                    <a:pt x="1737160" y="611715"/>
                  </a:cubicBezTo>
                  <a:lnTo>
                    <a:pt x="2033749" y="0"/>
                  </a:lnTo>
                  <a:cubicBezTo>
                    <a:pt x="1083078" y="182718"/>
                    <a:pt x="0" y="5296"/>
                    <a:pt x="0" y="5296"/>
                  </a:cubicBezTo>
                  <a:close/>
                </a:path>
              </a:pathLst>
            </a:custGeom>
            <a:solidFill>
              <a:srgbClr val="4472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A2ED3E9-FF65-4047-80BD-3C735AA5E0DA}"/>
                </a:ext>
              </a:extLst>
            </p:cNvPr>
            <p:cNvSpPr/>
            <p:nvPr/>
          </p:nvSpPr>
          <p:spPr>
            <a:xfrm>
              <a:off x="1762001" y="2655515"/>
              <a:ext cx="3261721" cy="221288"/>
            </a:xfrm>
            <a:custGeom>
              <a:avLst/>
              <a:gdLst>
                <a:gd name="connsiteX0" fmla="*/ 423329 w 2033749"/>
                <a:gd name="connsiteY0" fmla="*/ 0 h 143221"/>
                <a:gd name="connsiteX1" fmla="*/ 0 w 2033749"/>
                <a:gd name="connsiteY1" fmla="*/ 65913 h 143221"/>
                <a:gd name="connsiteX2" fmla="*/ 2033749 w 2033749"/>
                <a:gd name="connsiteY2" fmla="*/ 60617 h 143221"/>
                <a:gd name="connsiteX3" fmla="*/ 1586170 w 2033749"/>
                <a:gd name="connsiteY3" fmla="*/ 1867 h 143221"/>
                <a:gd name="connsiteX4" fmla="*/ 1586160 w 2033749"/>
                <a:gd name="connsiteY4" fmla="*/ 1857 h 143221"/>
                <a:gd name="connsiteX5" fmla="*/ 1027471 w 2033749"/>
                <a:gd name="connsiteY5" fmla="*/ 34137 h 143221"/>
                <a:gd name="connsiteX6" fmla="*/ 423329 w 2033749"/>
                <a:gd name="connsiteY6" fmla="*/ 0 h 14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749" h="143221">
                  <a:moveTo>
                    <a:pt x="423329" y="0"/>
                  </a:moveTo>
                  <a:cubicBezTo>
                    <a:pt x="422539" y="57"/>
                    <a:pt x="161287" y="18316"/>
                    <a:pt x="0" y="65913"/>
                  </a:cubicBezTo>
                  <a:cubicBezTo>
                    <a:pt x="0" y="65913"/>
                    <a:pt x="1083078" y="243335"/>
                    <a:pt x="2033749" y="60617"/>
                  </a:cubicBezTo>
                  <a:cubicBezTo>
                    <a:pt x="2033749" y="60617"/>
                    <a:pt x="1821799" y="14621"/>
                    <a:pt x="1586170" y="1867"/>
                  </a:cubicBezTo>
                  <a:lnTo>
                    <a:pt x="1586160" y="1857"/>
                  </a:lnTo>
                  <a:cubicBezTo>
                    <a:pt x="1422940" y="19421"/>
                    <a:pt x="1231354" y="33214"/>
                    <a:pt x="1027471" y="34137"/>
                  </a:cubicBezTo>
                  <a:cubicBezTo>
                    <a:pt x="807615" y="35128"/>
                    <a:pt x="598618" y="19669"/>
                    <a:pt x="423329" y="0"/>
                  </a:cubicBezTo>
                  <a:close/>
                </a:path>
              </a:pathLst>
            </a:custGeom>
            <a:solidFill>
              <a:srgbClr val="4472C4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480F146-2CF4-4B6C-938F-CE681EF9BA7E}"/>
                </a:ext>
              </a:extLst>
            </p:cNvPr>
            <p:cNvSpPr/>
            <p:nvPr/>
          </p:nvSpPr>
          <p:spPr>
            <a:xfrm>
              <a:off x="4038394" y="2749159"/>
              <a:ext cx="985327" cy="1041649"/>
            </a:xfrm>
            <a:custGeom>
              <a:avLst/>
              <a:gdLst>
                <a:gd name="connsiteX0" fmla="*/ 172269 w 614371"/>
                <a:gd name="connsiteY0" fmla="*/ 60570 h 674170"/>
                <a:gd name="connsiteX1" fmla="*/ 0 w 614371"/>
                <a:gd name="connsiteY1" fmla="*/ 674170 h 674170"/>
                <a:gd name="connsiteX2" fmla="*/ 317783 w 614371"/>
                <a:gd name="connsiteY2" fmla="*/ 611715 h 674170"/>
                <a:gd name="connsiteX3" fmla="*/ 614372 w 614371"/>
                <a:gd name="connsiteY3" fmla="*/ 0 h 674170"/>
                <a:gd name="connsiteX4" fmla="*/ 172298 w 614371"/>
                <a:gd name="connsiteY4" fmla="*/ 60541 h 674170"/>
                <a:gd name="connsiteX5" fmla="*/ 172269 w 614371"/>
                <a:gd name="connsiteY5" fmla="*/ 60570 h 67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371" h="674170">
                  <a:moveTo>
                    <a:pt x="172269" y="60570"/>
                  </a:moveTo>
                  <a:lnTo>
                    <a:pt x="0" y="674170"/>
                  </a:lnTo>
                  <a:cubicBezTo>
                    <a:pt x="102927" y="660111"/>
                    <a:pt x="209274" y="640052"/>
                    <a:pt x="317783" y="611715"/>
                  </a:cubicBezTo>
                  <a:lnTo>
                    <a:pt x="614372" y="0"/>
                  </a:lnTo>
                  <a:cubicBezTo>
                    <a:pt x="468668" y="28004"/>
                    <a:pt x="319850" y="47520"/>
                    <a:pt x="172298" y="60541"/>
                  </a:cubicBezTo>
                  <a:lnTo>
                    <a:pt x="172269" y="60570"/>
                  </a:lnTo>
                  <a:close/>
                </a:path>
              </a:pathLst>
            </a:custGeom>
            <a:solidFill>
              <a:srgbClr val="4472C4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2A37C1-98AC-4A35-AF7F-A9C7E999A661}"/>
                </a:ext>
              </a:extLst>
            </p:cNvPr>
            <p:cNvSpPr txBox="1"/>
            <p:nvPr/>
          </p:nvSpPr>
          <p:spPr>
            <a:xfrm>
              <a:off x="1975358" y="2773217"/>
              <a:ext cx="587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CRI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7F44DC-53EF-476F-92E9-79DEBFE9A350}"/>
              </a:ext>
            </a:extLst>
          </p:cNvPr>
          <p:cNvSpPr/>
          <p:nvPr/>
        </p:nvSpPr>
        <p:spPr>
          <a:xfrm>
            <a:off x="5251624" y="1617798"/>
            <a:ext cx="1611940" cy="939822"/>
          </a:xfrm>
          <a:custGeom>
            <a:avLst/>
            <a:gdLst>
              <a:gd name="connsiteX0" fmla="*/ 296599 w 1005077"/>
              <a:gd name="connsiteY0" fmla="*/ 0 h 608266"/>
              <a:gd name="connsiteX1" fmla="*/ 1005078 w 1005077"/>
              <a:gd name="connsiteY1" fmla="*/ 0 h 608266"/>
              <a:gd name="connsiteX2" fmla="*/ 708955 w 1005077"/>
              <a:gd name="connsiteY2" fmla="*/ 608266 h 608266"/>
              <a:gd name="connsiteX3" fmla="*/ 0 w 1005077"/>
              <a:gd name="connsiteY3" fmla="*/ 608266 h 60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077" h="608266">
                <a:moveTo>
                  <a:pt x="296599" y="0"/>
                </a:moveTo>
                <a:lnTo>
                  <a:pt x="1005078" y="0"/>
                </a:lnTo>
                <a:lnTo>
                  <a:pt x="708955" y="608266"/>
                </a:lnTo>
                <a:lnTo>
                  <a:pt x="0" y="608266"/>
                </a:lnTo>
                <a:close/>
              </a:path>
            </a:pathLst>
          </a:custGeom>
          <a:solidFill>
            <a:srgbClr val="4454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84E917B-F391-48B2-9DF4-764F8088AA64}"/>
              </a:ext>
            </a:extLst>
          </p:cNvPr>
          <p:cNvSpPr/>
          <p:nvPr/>
        </p:nvSpPr>
        <p:spPr>
          <a:xfrm>
            <a:off x="4696104" y="2769024"/>
            <a:ext cx="1611329" cy="939836"/>
          </a:xfrm>
          <a:custGeom>
            <a:avLst/>
            <a:gdLst>
              <a:gd name="connsiteX0" fmla="*/ 296599 w 1004696"/>
              <a:gd name="connsiteY0" fmla="*/ 0 h 608275"/>
              <a:gd name="connsiteX1" fmla="*/ 1004697 w 1004696"/>
              <a:gd name="connsiteY1" fmla="*/ 0 h 608275"/>
              <a:gd name="connsiteX2" fmla="*/ 708965 w 1004696"/>
              <a:gd name="connsiteY2" fmla="*/ 608276 h 608275"/>
              <a:gd name="connsiteX3" fmla="*/ 0 w 1004696"/>
              <a:gd name="connsiteY3" fmla="*/ 608276 h 60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696" h="608275">
                <a:moveTo>
                  <a:pt x="296599" y="0"/>
                </a:moveTo>
                <a:lnTo>
                  <a:pt x="1004697" y="0"/>
                </a:lnTo>
                <a:lnTo>
                  <a:pt x="708965" y="608276"/>
                </a:lnTo>
                <a:lnTo>
                  <a:pt x="0" y="608276"/>
                </a:lnTo>
                <a:close/>
              </a:path>
            </a:pathLst>
          </a:custGeom>
          <a:solidFill>
            <a:srgbClr val="4472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190D5BD-90C2-4302-AB4F-8B9E871D7C12}"/>
              </a:ext>
            </a:extLst>
          </p:cNvPr>
          <p:cNvSpPr/>
          <p:nvPr/>
        </p:nvSpPr>
        <p:spPr>
          <a:xfrm>
            <a:off x="4137900" y="3920264"/>
            <a:ext cx="1612979" cy="939836"/>
          </a:xfrm>
          <a:custGeom>
            <a:avLst/>
            <a:gdLst>
              <a:gd name="connsiteX0" fmla="*/ 296799 w 1005725"/>
              <a:gd name="connsiteY0" fmla="*/ 0 h 608275"/>
              <a:gd name="connsiteX1" fmla="*/ 1005726 w 1005725"/>
              <a:gd name="connsiteY1" fmla="*/ 0 h 608275"/>
              <a:gd name="connsiteX2" fmla="*/ 709127 w 1005725"/>
              <a:gd name="connsiteY2" fmla="*/ 608276 h 608275"/>
              <a:gd name="connsiteX3" fmla="*/ 0 w 1005725"/>
              <a:gd name="connsiteY3" fmla="*/ 608276 h 60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725" h="608275">
                <a:moveTo>
                  <a:pt x="296799" y="0"/>
                </a:moveTo>
                <a:lnTo>
                  <a:pt x="1005726" y="0"/>
                </a:lnTo>
                <a:lnTo>
                  <a:pt x="709127" y="608276"/>
                </a:lnTo>
                <a:lnTo>
                  <a:pt x="0" y="608276"/>
                </a:lnTo>
                <a:close/>
              </a:path>
            </a:pathLst>
          </a:custGeom>
          <a:solidFill>
            <a:srgbClr val="ED7D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4F6067E-2721-4EFA-BD31-1855EA5BA7E6}"/>
              </a:ext>
            </a:extLst>
          </p:cNvPr>
          <p:cNvSpPr/>
          <p:nvPr/>
        </p:nvSpPr>
        <p:spPr>
          <a:xfrm>
            <a:off x="3555013" y="5057603"/>
            <a:ext cx="1612108" cy="938204"/>
          </a:xfrm>
          <a:custGeom>
            <a:avLst/>
            <a:gdLst>
              <a:gd name="connsiteX0" fmla="*/ 296094 w 1005182"/>
              <a:gd name="connsiteY0" fmla="*/ 0 h 607219"/>
              <a:gd name="connsiteX1" fmla="*/ 1005183 w 1005182"/>
              <a:gd name="connsiteY1" fmla="*/ 0 h 607219"/>
              <a:gd name="connsiteX2" fmla="*/ 707793 w 1005182"/>
              <a:gd name="connsiteY2" fmla="*/ 607219 h 607219"/>
              <a:gd name="connsiteX3" fmla="*/ 0 w 1005182"/>
              <a:gd name="connsiteY3" fmla="*/ 607219 h 60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182" h="607219">
                <a:moveTo>
                  <a:pt x="296094" y="0"/>
                </a:moveTo>
                <a:lnTo>
                  <a:pt x="1005183" y="0"/>
                </a:lnTo>
                <a:lnTo>
                  <a:pt x="707793" y="607219"/>
                </a:lnTo>
                <a:lnTo>
                  <a:pt x="0" y="607219"/>
                </a:lnTo>
                <a:close/>
              </a:path>
            </a:pathLst>
          </a:custGeom>
          <a:solidFill>
            <a:srgbClr val="A5A5A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BBDA9B-0093-42BC-9BB9-880317D258A9}"/>
              </a:ext>
            </a:extLst>
          </p:cNvPr>
          <p:cNvGrpSpPr/>
          <p:nvPr/>
        </p:nvGrpSpPr>
        <p:grpSpPr>
          <a:xfrm>
            <a:off x="6923926" y="1757615"/>
            <a:ext cx="4301104" cy="645669"/>
            <a:chOff x="6947805" y="2237815"/>
            <a:chExt cx="3950499" cy="6155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2B7D9E7-15B6-4B18-97DA-FC1F63BAAD96}"/>
                </a:ext>
              </a:extLst>
            </p:cNvPr>
            <p:cNvSpPr txBox="1"/>
            <p:nvPr/>
          </p:nvSpPr>
          <p:spPr>
            <a:xfrm>
              <a:off x="6947805" y="2237815"/>
              <a:ext cx="3683802" cy="352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44546A"/>
                  </a:solidFill>
                  <a:latin typeface="Arial"/>
                  <a:cs typeface="Arial"/>
                  <a:sym typeface="Arial"/>
                  <a:rtl val="0"/>
                </a:rPr>
                <a:t>Linux Kernel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6F03B9C-943E-486E-BA32-92F0ECFFC250}"/>
                </a:ext>
              </a:extLst>
            </p:cNvPr>
            <p:cNvSpPr txBox="1"/>
            <p:nvPr/>
          </p:nvSpPr>
          <p:spPr>
            <a:xfrm>
              <a:off x="6947805" y="2559957"/>
              <a:ext cx="3950499" cy="29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has multiple core components, Namespace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77F982F-5092-40F5-BE82-B078BFE4D694}"/>
              </a:ext>
            </a:extLst>
          </p:cNvPr>
          <p:cNvSpPr txBox="1"/>
          <p:nvPr/>
        </p:nvSpPr>
        <p:spPr>
          <a:xfrm>
            <a:off x="5691040" y="1813021"/>
            <a:ext cx="78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96F2938-C07F-4B20-8BDD-06F593E0267E}"/>
              </a:ext>
            </a:extLst>
          </p:cNvPr>
          <p:cNvSpPr txBox="1"/>
          <p:nvPr/>
        </p:nvSpPr>
        <p:spPr>
          <a:xfrm>
            <a:off x="5175040" y="2903538"/>
            <a:ext cx="78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32C182F-468A-414D-950B-DE44BE6090B0}"/>
              </a:ext>
            </a:extLst>
          </p:cNvPr>
          <p:cNvSpPr txBox="1"/>
          <p:nvPr/>
        </p:nvSpPr>
        <p:spPr>
          <a:xfrm>
            <a:off x="4606527" y="4093650"/>
            <a:ext cx="78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079F33-443D-41D6-9F47-F230A936ABCF}"/>
              </a:ext>
            </a:extLst>
          </p:cNvPr>
          <p:cNvSpPr txBox="1"/>
          <p:nvPr/>
        </p:nvSpPr>
        <p:spPr>
          <a:xfrm>
            <a:off x="3984345" y="5211656"/>
            <a:ext cx="78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1F8B38B-5106-4983-9562-121EEEDA1481}"/>
              </a:ext>
            </a:extLst>
          </p:cNvPr>
          <p:cNvGrpSpPr/>
          <p:nvPr/>
        </p:nvGrpSpPr>
        <p:grpSpPr>
          <a:xfrm>
            <a:off x="6475933" y="2753316"/>
            <a:ext cx="4301106" cy="837691"/>
            <a:chOff x="6536329" y="3187102"/>
            <a:chExt cx="3950500" cy="79864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5F12649-A78B-4029-A433-D8568EA4E925}"/>
                </a:ext>
              </a:extLst>
            </p:cNvPr>
            <p:cNvSpPr txBox="1"/>
            <p:nvPr/>
          </p:nvSpPr>
          <p:spPr>
            <a:xfrm>
              <a:off x="6536329" y="3187102"/>
              <a:ext cx="1133322" cy="35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4472C4"/>
                  </a:solidFill>
                  <a:latin typeface="Arial"/>
                  <a:cs typeface="Arial"/>
                  <a:sym typeface="Arial"/>
                  <a:rtl val="0"/>
                </a:rPr>
                <a:t>CRI 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A66055-28C9-47D1-87E9-00AB91D353EC}"/>
                </a:ext>
              </a:extLst>
            </p:cNvPr>
            <p:cNvSpPr txBox="1"/>
            <p:nvPr/>
          </p:nvSpPr>
          <p:spPr>
            <a:xfrm>
              <a:off x="6536330" y="3486915"/>
              <a:ext cx="3950499" cy="498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container runtime (CRI) is the software that is responsible for running containers.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D3E12C3-8A64-44BD-9AF1-E21264B15F50}"/>
              </a:ext>
            </a:extLst>
          </p:cNvPr>
          <p:cNvGrpSpPr/>
          <p:nvPr/>
        </p:nvGrpSpPr>
        <p:grpSpPr>
          <a:xfrm>
            <a:off x="5959933" y="3937915"/>
            <a:ext cx="4301104" cy="837691"/>
            <a:chOff x="6062391" y="4316484"/>
            <a:chExt cx="3950499" cy="79864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DE8500B-DC6B-402F-BE92-A57D1966DA9A}"/>
                </a:ext>
              </a:extLst>
            </p:cNvPr>
            <p:cNvSpPr txBox="1"/>
            <p:nvPr/>
          </p:nvSpPr>
          <p:spPr>
            <a:xfrm>
              <a:off x="6062391" y="4316484"/>
              <a:ext cx="3396347" cy="35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ED7D31"/>
                  </a:solidFill>
                  <a:latin typeface="Arial"/>
                  <a:cs typeface="Arial"/>
                  <a:sym typeface="Arial"/>
                  <a:rtl val="0"/>
                </a:rPr>
                <a:t>Kubelet</a:t>
              </a:r>
              <a:endParaRPr lang="en-US" b="1" dirty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B7F229F-E862-48E7-B249-9E502210CE74}"/>
                </a:ext>
              </a:extLst>
            </p:cNvPr>
            <p:cNvSpPr txBox="1"/>
            <p:nvPr/>
          </p:nvSpPr>
          <p:spPr>
            <a:xfrm>
              <a:off x="6062391" y="4616297"/>
              <a:ext cx="3950499" cy="498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Kublet</a:t>
              </a: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uses containerd daemon or probably </a:t>
              </a:r>
              <a:r>
                <a:rPr lang="en-US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runc</a:t>
              </a: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lxc</a:t>
              </a: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rkt</a:t>
              </a: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cri-o through CRI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C3364B8-4E86-49F3-B9DF-B5FE0FDB5B7E}"/>
              </a:ext>
            </a:extLst>
          </p:cNvPr>
          <p:cNvGrpSpPr/>
          <p:nvPr/>
        </p:nvGrpSpPr>
        <p:grpSpPr>
          <a:xfrm>
            <a:off x="5391417" y="5064106"/>
            <a:ext cx="4301105" cy="622249"/>
            <a:chOff x="5540218" y="5390177"/>
            <a:chExt cx="3950500" cy="59324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596723-FE4A-4C34-AA1E-78E3C1A1118B}"/>
                </a:ext>
              </a:extLst>
            </p:cNvPr>
            <p:cNvSpPr txBox="1"/>
            <p:nvPr/>
          </p:nvSpPr>
          <p:spPr>
            <a:xfrm>
              <a:off x="5540218" y="5390177"/>
              <a:ext cx="3667281" cy="35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5A5A5"/>
                  </a:solidFill>
                  <a:latin typeface="Arial"/>
                  <a:cs typeface="Arial"/>
                  <a:sym typeface="Arial"/>
                  <a:rtl val="0"/>
                </a:rPr>
                <a:t>POD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A645788-4A9D-4F8F-970F-4E06A20D8EEB}"/>
                </a:ext>
              </a:extLst>
            </p:cNvPr>
            <p:cNvSpPr txBox="1"/>
            <p:nvPr/>
          </p:nvSpPr>
          <p:spPr>
            <a:xfrm>
              <a:off x="5540219" y="5689990"/>
              <a:ext cx="3950499" cy="29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run the container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D998DC-6085-4106-99FD-AEC789E6C4B7}"/>
              </a:ext>
            </a:extLst>
          </p:cNvPr>
          <p:cNvGrpSpPr/>
          <p:nvPr/>
        </p:nvGrpSpPr>
        <p:grpSpPr>
          <a:xfrm>
            <a:off x="1180360" y="1432773"/>
            <a:ext cx="4420741" cy="1275543"/>
            <a:chOff x="1180360" y="1432773"/>
            <a:chExt cx="4420741" cy="1275543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0152C23-CD06-45F8-A597-0753DF75BB75}"/>
                </a:ext>
              </a:extLst>
            </p:cNvPr>
            <p:cNvSpPr/>
            <p:nvPr/>
          </p:nvSpPr>
          <p:spPr>
            <a:xfrm>
              <a:off x="1180360" y="1596574"/>
              <a:ext cx="4420739" cy="1111742"/>
            </a:xfrm>
            <a:custGeom>
              <a:avLst/>
              <a:gdLst>
                <a:gd name="connsiteX0" fmla="*/ 1334519 w 2756420"/>
                <a:gd name="connsiteY0" fmla="*/ 113071 h 719535"/>
                <a:gd name="connsiteX1" fmla="*/ 0 w 2756420"/>
                <a:gd name="connsiteY1" fmla="*/ 0 h 719535"/>
                <a:gd name="connsiteX2" fmla="*/ 296456 w 2756420"/>
                <a:gd name="connsiteY2" fmla="*/ 608276 h 719535"/>
                <a:gd name="connsiteX3" fmla="*/ 785994 w 2756420"/>
                <a:gd name="connsiteY3" fmla="*/ 685362 h 719535"/>
                <a:gd name="connsiteX4" fmla="*/ 786032 w 2756420"/>
                <a:gd name="connsiteY4" fmla="*/ 685362 h 719535"/>
                <a:gd name="connsiteX5" fmla="*/ 810197 w 2756420"/>
                <a:gd name="connsiteY5" fmla="*/ 658587 h 719535"/>
                <a:gd name="connsiteX6" fmla="*/ 786032 w 2756420"/>
                <a:gd name="connsiteY6" fmla="*/ 685362 h 719535"/>
                <a:gd name="connsiteX7" fmla="*/ 785994 w 2756420"/>
                <a:gd name="connsiteY7" fmla="*/ 685362 h 719535"/>
                <a:gd name="connsiteX8" fmla="*/ 1390126 w 2756420"/>
                <a:gd name="connsiteY8" fmla="*/ 719490 h 719535"/>
                <a:gd name="connsiteX9" fmla="*/ 1948815 w 2756420"/>
                <a:gd name="connsiteY9" fmla="*/ 687210 h 719535"/>
                <a:gd name="connsiteX10" fmla="*/ 1919745 w 2756420"/>
                <a:gd name="connsiteY10" fmla="*/ 640042 h 719535"/>
                <a:gd name="connsiteX11" fmla="*/ 1948815 w 2756420"/>
                <a:gd name="connsiteY11" fmla="*/ 687210 h 719535"/>
                <a:gd name="connsiteX12" fmla="*/ 2459965 w 2756420"/>
                <a:gd name="connsiteY12" fmla="*/ 608266 h 719535"/>
                <a:gd name="connsiteX13" fmla="*/ 2756421 w 2756420"/>
                <a:gd name="connsiteY13" fmla="*/ 4953 h 719535"/>
                <a:gd name="connsiteX14" fmla="*/ 1334519 w 2756420"/>
                <a:gd name="connsiteY14" fmla="*/ 113071 h 71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6420" h="719535">
                  <a:moveTo>
                    <a:pt x="1334519" y="113071"/>
                  </a:moveTo>
                  <a:cubicBezTo>
                    <a:pt x="743988" y="107775"/>
                    <a:pt x="0" y="0"/>
                    <a:pt x="0" y="0"/>
                  </a:cubicBezTo>
                  <a:lnTo>
                    <a:pt x="296456" y="608276"/>
                  </a:lnTo>
                  <a:cubicBezTo>
                    <a:pt x="296456" y="608276"/>
                    <a:pt x="494662" y="652663"/>
                    <a:pt x="785994" y="685362"/>
                  </a:cubicBezTo>
                  <a:cubicBezTo>
                    <a:pt x="785994" y="685362"/>
                    <a:pt x="786032" y="685362"/>
                    <a:pt x="786032" y="685362"/>
                  </a:cubicBezTo>
                  <a:lnTo>
                    <a:pt x="810197" y="658587"/>
                  </a:lnTo>
                  <a:lnTo>
                    <a:pt x="786032" y="685362"/>
                  </a:lnTo>
                  <a:cubicBezTo>
                    <a:pt x="786032" y="685362"/>
                    <a:pt x="785994" y="685362"/>
                    <a:pt x="785994" y="685362"/>
                  </a:cubicBezTo>
                  <a:cubicBezTo>
                    <a:pt x="961282" y="705040"/>
                    <a:pt x="1170280" y="720490"/>
                    <a:pt x="1390126" y="719490"/>
                  </a:cubicBezTo>
                  <a:cubicBezTo>
                    <a:pt x="1594009" y="718566"/>
                    <a:pt x="1785595" y="704774"/>
                    <a:pt x="1948815" y="687210"/>
                  </a:cubicBezTo>
                  <a:lnTo>
                    <a:pt x="1919745" y="640042"/>
                  </a:lnTo>
                  <a:lnTo>
                    <a:pt x="1948815" y="687210"/>
                  </a:lnTo>
                  <a:cubicBezTo>
                    <a:pt x="2254110" y="654358"/>
                    <a:pt x="2459965" y="608266"/>
                    <a:pt x="2459965" y="608266"/>
                  </a:cubicBezTo>
                  <a:lnTo>
                    <a:pt x="2756421" y="4953"/>
                  </a:lnTo>
                  <a:cubicBezTo>
                    <a:pt x="2687441" y="29251"/>
                    <a:pt x="1925050" y="118367"/>
                    <a:pt x="1334519" y="113071"/>
                  </a:cubicBezTo>
                  <a:close/>
                </a:path>
              </a:pathLst>
            </a:custGeom>
            <a:solidFill>
              <a:srgbClr val="4454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D0B644-AADA-479A-B8A9-DA19084B782F}"/>
                </a:ext>
              </a:extLst>
            </p:cNvPr>
            <p:cNvSpPr/>
            <p:nvPr/>
          </p:nvSpPr>
          <p:spPr>
            <a:xfrm>
              <a:off x="1180360" y="1432773"/>
              <a:ext cx="4420739" cy="338854"/>
            </a:xfrm>
            <a:custGeom>
              <a:avLst/>
              <a:gdLst>
                <a:gd name="connsiteX0" fmla="*/ 0 w 2756420"/>
                <a:gd name="connsiteY0" fmla="*/ 106014 h 219311"/>
                <a:gd name="connsiteX1" fmla="*/ 1334519 w 2756420"/>
                <a:gd name="connsiteY1" fmla="*/ 219085 h 219311"/>
                <a:gd name="connsiteX2" fmla="*/ 2756421 w 2756420"/>
                <a:gd name="connsiteY2" fmla="*/ 110976 h 219311"/>
                <a:gd name="connsiteX3" fmla="*/ 0 w 2756420"/>
                <a:gd name="connsiteY3" fmla="*/ 106014 h 2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420" h="219311">
                  <a:moveTo>
                    <a:pt x="0" y="106014"/>
                  </a:moveTo>
                  <a:cubicBezTo>
                    <a:pt x="0" y="106014"/>
                    <a:pt x="743988" y="213789"/>
                    <a:pt x="1334519" y="219085"/>
                  </a:cubicBezTo>
                  <a:cubicBezTo>
                    <a:pt x="1925050" y="224381"/>
                    <a:pt x="2687441" y="135265"/>
                    <a:pt x="2756421" y="110976"/>
                  </a:cubicBezTo>
                  <a:cubicBezTo>
                    <a:pt x="2756421" y="110976"/>
                    <a:pt x="1409643" y="-135378"/>
                    <a:pt x="0" y="106014"/>
                  </a:cubicBezTo>
                  <a:close/>
                </a:path>
              </a:pathLst>
            </a:custGeom>
            <a:solidFill>
              <a:srgbClr val="44546A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A975102-EA6E-49D6-8E10-668EAF91E03B}"/>
                </a:ext>
              </a:extLst>
            </p:cNvPr>
            <p:cNvSpPr/>
            <p:nvPr/>
          </p:nvSpPr>
          <p:spPr>
            <a:xfrm>
              <a:off x="4376792" y="1604227"/>
              <a:ext cx="1224309" cy="1046506"/>
            </a:xfrm>
            <a:custGeom>
              <a:avLst/>
              <a:gdLst>
                <a:gd name="connsiteX0" fmla="*/ 160696 w 763381"/>
                <a:gd name="connsiteY0" fmla="*/ 72714 h 677313"/>
                <a:gd name="connsiteX1" fmla="*/ 160696 w 763381"/>
                <a:gd name="connsiteY1" fmla="*/ 72714 h 677313"/>
                <a:gd name="connsiteX2" fmla="*/ 0 w 763381"/>
                <a:gd name="connsiteY2" fmla="*/ 677313 h 677313"/>
                <a:gd name="connsiteX3" fmla="*/ 466925 w 763381"/>
                <a:gd name="connsiteY3" fmla="*/ 603313 h 677313"/>
                <a:gd name="connsiteX4" fmla="*/ 763381 w 763381"/>
                <a:gd name="connsiteY4" fmla="*/ 0 h 677313"/>
                <a:gd name="connsiteX5" fmla="*/ 160696 w 763381"/>
                <a:gd name="connsiteY5" fmla="*/ 72714 h 67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381" h="677313">
                  <a:moveTo>
                    <a:pt x="160696" y="72714"/>
                  </a:moveTo>
                  <a:lnTo>
                    <a:pt x="160696" y="72714"/>
                  </a:lnTo>
                  <a:lnTo>
                    <a:pt x="0" y="677313"/>
                  </a:lnTo>
                  <a:cubicBezTo>
                    <a:pt x="280740" y="644976"/>
                    <a:pt x="466925" y="603313"/>
                    <a:pt x="466925" y="603313"/>
                  </a:cubicBezTo>
                  <a:lnTo>
                    <a:pt x="763381" y="0"/>
                  </a:lnTo>
                  <a:cubicBezTo>
                    <a:pt x="725300" y="13421"/>
                    <a:pt x="475860" y="46587"/>
                    <a:pt x="160696" y="72714"/>
                  </a:cubicBez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3BBAAE-553E-48BD-A871-2E1CADFB372F}"/>
                </a:ext>
              </a:extLst>
            </p:cNvPr>
            <p:cNvSpPr txBox="1"/>
            <p:nvPr/>
          </p:nvSpPr>
          <p:spPr>
            <a:xfrm>
              <a:off x="1323097" y="1719889"/>
              <a:ext cx="1411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Linux Kernel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42360C6-878C-46E0-B502-CD6A0DE74ACD}"/>
              </a:ext>
            </a:extLst>
          </p:cNvPr>
          <p:cNvSpPr txBox="1"/>
          <p:nvPr/>
        </p:nvSpPr>
        <p:spPr>
          <a:xfrm>
            <a:off x="6667097" y="657484"/>
            <a:ext cx="582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understanding of Namespace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CC72FE-36CB-404A-B54B-7648BAB90C5F}"/>
              </a:ext>
            </a:extLst>
          </p:cNvPr>
          <p:cNvGrpSpPr/>
          <p:nvPr/>
        </p:nvGrpSpPr>
        <p:grpSpPr>
          <a:xfrm>
            <a:off x="159637" y="456899"/>
            <a:ext cx="6387613" cy="725635"/>
            <a:chOff x="2997895" y="5259001"/>
            <a:chExt cx="6362738" cy="78782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D4DE58-BEE5-45FD-AAF7-7B69C0451689}"/>
                </a:ext>
              </a:extLst>
            </p:cNvPr>
            <p:cNvGrpSpPr/>
            <p:nvPr/>
          </p:nvGrpSpPr>
          <p:grpSpPr>
            <a:xfrm>
              <a:off x="2997895" y="5259001"/>
              <a:ext cx="6362738" cy="787822"/>
              <a:chOff x="2879823" y="1216660"/>
              <a:chExt cx="1387377" cy="787822"/>
            </a:xfr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21C146-30A5-457F-B686-83962B95E9B0}"/>
                  </a:ext>
                </a:extLst>
              </p:cNvPr>
              <p:cNvSpPr/>
              <p:nvPr/>
            </p:nvSpPr>
            <p:spPr>
              <a:xfrm>
                <a:off x="3076940" y="1470952"/>
                <a:ext cx="1190260" cy="533400"/>
              </a:xfrm>
              <a:prstGeom prst="rect">
                <a:avLst/>
              </a:prstGeom>
              <a:grpFill/>
              <a:ln w="12700">
                <a:solidFill>
                  <a:srgbClr val="7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10">
                <a:extLst>
                  <a:ext uri="{FF2B5EF4-FFF2-40B4-BE49-F238E27FC236}">
                    <a16:creationId xmlns:a16="http://schemas.microsoft.com/office/drawing/2014/main" id="{FDB64C78-474E-4D2D-81CA-9F3A32006D17}"/>
                  </a:ext>
                </a:extLst>
              </p:cNvPr>
              <p:cNvSpPr/>
              <p:nvPr/>
            </p:nvSpPr>
            <p:spPr>
              <a:xfrm>
                <a:off x="2879823" y="1216660"/>
                <a:ext cx="1387376" cy="254293"/>
              </a:xfrm>
              <a:custGeom>
                <a:avLst/>
                <a:gdLst/>
                <a:ahLst/>
                <a:cxnLst/>
                <a:rect l="l" t="t" r="r" b="b"/>
                <a:pathLst>
                  <a:path w="1387376" h="254293">
                    <a:moveTo>
                      <a:pt x="0" y="0"/>
                    </a:moveTo>
                    <a:lnTo>
                      <a:pt x="1200268" y="0"/>
                    </a:lnTo>
                    <a:lnTo>
                      <a:pt x="1387376" y="245183"/>
                    </a:lnTo>
                    <a:lnTo>
                      <a:pt x="1387376" y="254293"/>
                    </a:lnTo>
                    <a:lnTo>
                      <a:pt x="197116" y="254293"/>
                    </a:lnTo>
                    <a:lnTo>
                      <a:pt x="187982" y="246329"/>
                    </a:lnTo>
                    <a:close/>
                  </a:path>
                </a:pathLst>
              </a:custGeom>
              <a:grpFill/>
              <a:ln w="12700">
                <a:solidFill>
                  <a:srgbClr val="7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16">
                <a:extLst>
                  <a:ext uri="{FF2B5EF4-FFF2-40B4-BE49-F238E27FC236}">
                    <a16:creationId xmlns:a16="http://schemas.microsoft.com/office/drawing/2014/main" id="{391ED0EA-1AFE-4D34-83B1-7D12FB40695F}"/>
                  </a:ext>
                </a:extLst>
              </p:cNvPr>
              <p:cNvSpPr/>
              <p:nvPr/>
            </p:nvSpPr>
            <p:spPr>
              <a:xfrm>
                <a:off x="2879824" y="1216660"/>
                <a:ext cx="197117" cy="787822"/>
              </a:xfrm>
              <a:custGeom>
                <a:avLst/>
                <a:gdLst/>
                <a:ahLst/>
                <a:cxnLst/>
                <a:rect l="l" t="t" r="r" b="b"/>
                <a:pathLst>
                  <a:path w="197117" h="787822">
                    <a:moveTo>
                      <a:pt x="0" y="0"/>
                    </a:moveTo>
                    <a:lnTo>
                      <a:pt x="1443" y="0"/>
                    </a:lnTo>
                    <a:lnTo>
                      <a:pt x="187983" y="244439"/>
                    </a:lnTo>
                    <a:lnTo>
                      <a:pt x="197117" y="252403"/>
                    </a:lnTo>
                    <a:lnTo>
                      <a:pt x="197117" y="787822"/>
                    </a:lnTo>
                    <a:lnTo>
                      <a:pt x="0" y="529523"/>
                    </a:lnTo>
                    <a:close/>
                  </a:path>
                </a:pathLst>
              </a:custGeom>
              <a:grpFill/>
              <a:ln w="12700">
                <a:solidFill>
                  <a:srgbClr val="7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22">
                <a:extLst>
                  <a:ext uri="{FF2B5EF4-FFF2-40B4-BE49-F238E27FC236}">
                    <a16:creationId xmlns:a16="http://schemas.microsoft.com/office/drawing/2014/main" id="{2267BD31-1204-47C9-B4FF-52398595B16C}"/>
                  </a:ext>
                </a:extLst>
              </p:cNvPr>
              <p:cNvSpPr/>
              <p:nvPr/>
            </p:nvSpPr>
            <p:spPr>
              <a:xfrm>
                <a:off x="3094257" y="1490839"/>
                <a:ext cx="981069" cy="489635"/>
              </a:xfrm>
              <a:custGeom>
                <a:avLst/>
                <a:gdLst/>
                <a:ahLst/>
                <a:cxnLst/>
                <a:rect l="l" t="t" r="r" b="b"/>
                <a:pathLst>
                  <a:path w="981069" h="489635">
                    <a:moveTo>
                      <a:pt x="0" y="0"/>
                    </a:moveTo>
                    <a:lnTo>
                      <a:pt x="981069" y="0"/>
                    </a:lnTo>
                    <a:cubicBezTo>
                      <a:pt x="469137" y="47327"/>
                      <a:pt x="61328" y="256367"/>
                      <a:pt x="0" y="4896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C57BDB1-B275-4639-B1DF-2D73C3F91CE9}"/>
                </a:ext>
              </a:extLst>
            </p:cNvPr>
            <p:cNvGrpSpPr/>
            <p:nvPr/>
          </p:nvGrpSpPr>
          <p:grpSpPr>
            <a:xfrm>
              <a:off x="4128380" y="5518877"/>
              <a:ext cx="5232248" cy="427394"/>
              <a:chOff x="4128380" y="5518877"/>
              <a:chExt cx="5232248" cy="42739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AFC0F5-34CB-4F1D-B33A-75D8B52CE5EA}"/>
                  </a:ext>
                </a:extLst>
              </p:cNvPr>
              <p:cNvSpPr txBox="1"/>
              <p:nvPr/>
            </p:nvSpPr>
            <p:spPr>
              <a:xfrm>
                <a:off x="7319726" y="5527597"/>
                <a:ext cx="604465" cy="36933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CPU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9412B8-D757-4EC1-A831-02DCCC159EDE}"/>
                  </a:ext>
                </a:extLst>
              </p:cNvPr>
              <p:cNvSpPr txBox="1"/>
              <p:nvPr/>
            </p:nvSpPr>
            <p:spPr>
              <a:xfrm>
                <a:off x="8598832" y="5523581"/>
                <a:ext cx="761796" cy="36933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HD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F6F85F-16C4-4B62-8FCD-DC2F949805D3}"/>
                  </a:ext>
                </a:extLst>
              </p:cNvPr>
              <p:cNvSpPr txBox="1"/>
              <p:nvPr/>
            </p:nvSpPr>
            <p:spPr>
              <a:xfrm>
                <a:off x="6636908" y="5527597"/>
                <a:ext cx="669903" cy="378740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N/W 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F7BC1C-DB4F-4156-959F-6681A0A8F697}"/>
                  </a:ext>
                </a:extLst>
              </p:cNvPr>
              <p:cNvSpPr txBox="1"/>
              <p:nvPr/>
            </p:nvSpPr>
            <p:spPr>
              <a:xfrm>
                <a:off x="7937106" y="5518877"/>
                <a:ext cx="648811" cy="378740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RAM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A864F8-731C-4AB0-89D5-38B837D952E8}"/>
                  </a:ext>
                </a:extLst>
              </p:cNvPr>
              <p:cNvSpPr txBox="1"/>
              <p:nvPr/>
            </p:nvSpPr>
            <p:spPr>
              <a:xfrm>
                <a:off x="4128380" y="5576939"/>
                <a:ext cx="1265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Hardware 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7D968A-AAA9-4C7A-92BB-62C799B886B0}"/>
              </a:ext>
            </a:extLst>
          </p:cNvPr>
          <p:cNvGrpSpPr/>
          <p:nvPr/>
        </p:nvGrpSpPr>
        <p:grpSpPr>
          <a:xfrm>
            <a:off x="2335346" y="3795341"/>
            <a:ext cx="2107301" cy="1174454"/>
            <a:chOff x="2335346" y="3795341"/>
            <a:chExt cx="2107301" cy="1174454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93D9EFF-4298-4E35-B498-6BD0D0553EC3}"/>
                </a:ext>
              </a:extLst>
            </p:cNvPr>
            <p:cNvSpPr/>
            <p:nvPr/>
          </p:nvSpPr>
          <p:spPr>
            <a:xfrm>
              <a:off x="2335346" y="3903613"/>
              <a:ext cx="2107301" cy="1066182"/>
            </a:xfrm>
            <a:custGeom>
              <a:avLst/>
              <a:gdLst>
                <a:gd name="connsiteX0" fmla="*/ 0 w 1313945"/>
                <a:gd name="connsiteY0" fmla="*/ 2239 h 690048"/>
                <a:gd name="connsiteX1" fmla="*/ 299237 w 1313945"/>
                <a:gd name="connsiteY1" fmla="*/ 608657 h 690048"/>
                <a:gd name="connsiteX2" fmla="*/ 559708 w 1313945"/>
                <a:gd name="connsiteY2" fmla="*/ 690048 h 690048"/>
                <a:gd name="connsiteX3" fmla="*/ 758390 w 1313945"/>
                <a:gd name="connsiteY3" fmla="*/ 688724 h 690048"/>
                <a:gd name="connsiteX4" fmla="*/ 1019470 w 1313945"/>
                <a:gd name="connsiteY4" fmla="*/ 601304 h 690048"/>
                <a:gd name="connsiteX5" fmla="*/ 1313945 w 1313945"/>
                <a:gd name="connsiteY5" fmla="*/ 0 h 690048"/>
                <a:gd name="connsiteX6" fmla="*/ 0 w 1313945"/>
                <a:gd name="connsiteY6" fmla="*/ 2239 h 69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3945" h="690048">
                  <a:moveTo>
                    <a:pt x="0" y="2239"/>
                  </a:moveTo>
                  <a:lnTo>
                    <a:pt x="299237" y="608657"/>
                  </a:lnTo>
                  <a:cubicBezTo>
                    <a:pt x="390954" y="655206"/>
                    <a:pt x="478812" y="679742"/>
                    <a:pt x="559708" y="690048"/>
                  </a:cubicBezTo>
                  <a:cubicBezTo>
                    <a:pt x="634213" y="679780"/>
                    <a:pt x="701526" y="681542"/>
                    <a:pt x="758390" y="688724"/>
                  </a:cubicBezTo>
                  <a:cubicBezTo>
                    <a:pt x="917524" y="666560"/>
                    <a:pt x="1019470" y="601304"/>
                    <a:pt x="1019470" y="601304"/>
                  </a:cubicBezTo>
                  <a:lnTo>
                    <a:pt x="1313945" y="0"/>
                  </a:lnTo>
                  <a:cubicBezTo>
                    <a:pt x="1313936" y="0"/>
                    <a:pt x="718052" y="209960"/>
                    <a:pt x="0" y="2239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3E9D71-559B-4F46-8651-1F3E07DA222C}"/>
                </a:ext>
              </a:extLst>
            </p:cNvPr>
            <p:cNvSpPr/>
            <p:nvPr/>
          </p:nvSpPr>
          <p:spPr>
            <a:xfrm>
              <a:off x="2335346" y="3795341"/>
              <a:ext cx="2107285" cy="253482"/>
            </a:xfrm>
            <a:custGeom>
              <a:avLst/>
              <a:gdLst>
                <a:gd name="connsiteX0" fmla="*/ 290579 w 1313935"/>
                <a:gd name="connsiteY0" fmla="*/ 1400 h 164057"/>
                <a:gd name="connsiteX1" fmla="*/ 290579 w 1313935"/>
                <a:gd name="connsiteY1" fmla="*/ 1400 h 164057"/>
                <a:gd name="connsiteX2" fmla="*/ 0 w 1313935"/>
                <a:gd name="connsiteY2" fmla="*/ 72314 h 164057"/>
                <a:gd name="connsiteX3" fmla="*/ 1313936 w 1313935"/>
                <a:gd name="connsiteY3" fmla="*/ 70075 h 164057"/>
                <a:gd name="connsiteX4" fmla="*/ 1041578 w 1313935"/>
                <a:gd name="connsiteY4" fmla="*/ 38 h 164057"/>
                <a:gd name="connsiteX5" fmla="*/ 1041549 w 1313935"/>
                <a:gd name="connsiteY5" fmla="*/ 0 h 164057"/>
                <a:gd name="connsiteX6" fmla="*/ 290579 w 1313935"/>
                <a:gd name="connsiteY6" fmla="*/ 1400 h 1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3935" h="164057">
                  <a:moveTo>
                    <a:pt x="290579" y="1400"/>
                  </a:moveTo>
                  <a:lnTo>
                    <a:pt x="290579" y="1400"/>
                  </a:lnTo>
                  <a:cubicBezTo>
                    <a:pt x="290579" y="1410"/>
                    <a:pt x="100632" y="29947"/>
                    <a:pt x="0" y="72314"/>
                  </a:cubicBezTo>
                  <a:cubicBezTo>
                    <a:pt x="718052" y="280035"/>
                    <a:pt x="1313936" y="70075"/>
                    <a:pt x="1313936" y="70075"/>
                  </a:cubicBezTo>
                  <a:cubicBezTo>
                    <a:pt x="1235688" y="30947"/>
                    <a:pt x="1041578" y="38"/>
                    <a:pt x="1041578" y="38"/>
                  </a:cubicBezTo>
                  <a:lnTo>
                    <a:pt x="1041549" y="0"/>
                  </a:lnTo>
                  <a:cubicBezTo>
                    <a:pt x="748694" y="37862"/>
                    <a:pt x="486023" y="25232"/>
                    <a:pt x="290579" y="1400"/>
                  </a:cubicBezTo>
                  <a:close/>
                </a:path>
              </a:pathLst>
            </a:custGeom>
            <a:solidFill>
              <a:srgbClr val="ED7D31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7090472-B0CE-4C29-B138-816719C17B45}"/>
                </a:ext>
              </a:extLst>
            </p:cNvPr>
            <p:cNvSpPr/>
            <p:nvPr/>
          </p:nvSpPr>
          <p:spPr>
            <a:xfrm>
              <a:off x="3700836" y="3903614"/>
              <a:ext cx="741795" cy="1034820"/>
            </a:xfrm>
            <a:custGeom>
              <a:avLst/>
              <a:gdLst>
                <a:gd name="connsiteX0" fmla="*/ 168240 w 462524"/>
                <a:gd name="connsiteY0" fmla="*/ 66770 h 669750"/>
                <a:gd name="connsiteX1" fmla="*/ 0 w 462524"/>
                <a:gd name="connsiteY1" fmla="*/ 669750 h 669750"/>
                <a:gd name="connsiteX2" fmla="*/ 168049 w 462524"/>
                <a:gd name="connsiteY2" fmla="*/ 601304 h 669750"/>
                <a:gd name="connsiteX3" fmla="*/ 462524 w 462524"/>
                <a:gd name="connsiteY3" fmla="*/ 0 h 669750"/>
                <a:gd name="connsiteX4" fmla="*/ 168250 w 462524"/>
                <a:gd name="connsiteY4" fmla="*/ 66713 h 669750"/>
                <a:gd name="connsiteX5" fmla="*/ 168240 w 462524"/>
                <a:gd name="connsiteY5" fmla="*/ 66770 h 6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2524" h="669750">
                  <a:moveTo>
                    <a:pt x="168240" y="66770"/>
                  </a:moveTo>
                  <a:lnTo>
                    <a:pt x="0" y="669750"/>
                  </a:lnTo>
                  <a:cubicBezTo>
                    <a:pt x="104623" y="641728"/>
                    <a:pt x="168049" y="601304"/>
                    <a:pt x="168049" y="601304"/>
                  </a:cubicBezTo>
                  <a:lnTo>
                    <a:pt x="462524" y="0"/>
                  </a:lnTo>
                  <a:cubicBezTo>
                    <a:pt x="462524" y="0"/>
                    <a:pt x="351672" y="38967"/>
                    <a:pt x="168250" y="66713"/>
                  </a:cubicBezTo>
                  <a:lnTo>
                    <a:pt x="168240" y="66770"/>
                  </a:ln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31F21C-89E4-472F-B7AD-C07DA1354047}"/>
                </a:ext>
              </a:extLst>
            </p:cNvPr>
            <p:cNvSpPr txBox="1"/>
            <p:nvPr/>
          </p:nvSpPr>
          <p:spPr>
            <a:xfrm>
              <a:off x="2495349" y="4069587"/>
              <a:ext cx="95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Kubelet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7FF4F4-BD1E-4075-9944-3EE40BE2FBD9}"/>
              </a:ext>
            </a:extLst>
          </p:cNvPr>
          <p:cNvGrpSpPr/>
          <p:nvPr/>
        </p:nvGrpSpPr>
        <p:grpSpPr>
          <a:xfrm>
            <a:off x="2107838" y="3006700"/>
            <a:ext cx="1340034" cy="508427"/>
            <a:chOff x="5005972" y="2950165"/>
            <a:chExt cx="2723492" cy="93891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337631-1C24-4CB9-94DB-34D46AF4F21A}"/>
                </a:ext>
              </a:extLst>
            </p:cNvPr>
            <p:cNvSpPr/>
            <p:nvPr/>
          </p:nvSpPr>
          <p:spPr>
            <a:xfrm rot="10800000">
              <a:off x="5005972" y="2950165"/>
              <a:ext cx="2723492" cy="938912"/>
            </a:xfrm>
            <a:custGeom>
              <a:avLst/>
              <a:gdLst>
                <a:gd name="connsiteX0" fmla="*/ 0 w 2033749"/>
                <a:gd name="connsiteY0" fmla="*/ 5296 h 701126"/>
                <a:gd name="connsiteX1" fmla="*/ 296589 w 2033749"/>
                <a:gd name="connsiteY1" fmla="*/ 611715 h 701126"/>
                <a:gd name="connsiteX2" fmla="*/ 648072 w 2033749"/>
                <a:gd name="connsiteY2" fmla="*/ 678494 h 701126"/>
                <a:gd name="connsiteX3" fmla="*/ 669969 w 2033749"/>
                <a:gd name="connsiteY3" fmla="*/ 651434 h 701126"/>
                <a:gd name="connsiteX4" fmla="*/ 648072 w 2033749"/>
                <a:gd name="connsiteY4" fmla="*/ 678494 h 701126"/>
                <a:gd name="connsiteX5" fmla="*/ 1399042 w 2033749"/>
                <a:gd name="connsiteY5" fmla="*/ 677104 h 701126"/>
                <a:gd name="connsiteX6" fmla="*/ 1376953 w 2033749"/>
                <a:gd name="connsiteY6" fmla="*/ 651434 h 701126"/>
                <a:gd name="connsiteX7" fmla="*/ 1399042 w 2033749"/>
                <a:gd name="connsiteY7" fmla="*/ 677104 h 701126"/>
                <a:gd name="connsiteX8" fmla="*/ 1737160 w 2033749"/>
                <a:gd name="connsiteY8" fmla="*/ 611715 h 701126"/>
                <a:gd name="connsiteX9" fmla="*/ 2033749 w 2033749"/>
                <a:gd name="connsiteY9" fmla="*/ 0 h 701126"/>
                <a:gd name="connsiteX10" fmla="*/ 0 w 2033749"/>
                <a:gd name="connsiteY10" fmla="*/ 5296 h 70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3749" h="701126">
                  <a:moveTo>
                    <a:pt x="0" y="5296"/>
                  </a:moveTo>
                  <a:lnTo>
                    <a:pt x="296589" y="611715"/>
                  </a:lnTo>
                  <a:cubicBezTo>
                    <a:pt x="296589" y="611715"/>
                    <a:pt x="430797" y="651996"/>
                    <a:pt x="648072" y="678494"/>
                  </a:cubicBezTo>
                  <a:lnTo>
                    <a:pt x="669969" y="651434"/>
                  </a:lnTo>
                  <a:lnTo>
                    <a:pt x="648072" y="678494"/>
                  </a:lnTo>
                  <a:cubicBezTo>
                    <a:pt x="843515" y="702336"/>
                    <a:pt x="1106186" y="714966"/>
                    <a:pt x="1399042" y="677104"/>
                  </a:cubicBezTo>
                  <a:lnTo>
                    <a:pt x="1376953" y="651434"/>
                  </a:lnTo>
                  <a:lnTo>
                    <a:pt x="1399042" y="677104"/>
                  </a:lnTo>
                  <a:cubicBezTo>
                    <a:pt x="1508208" y="662988"/>
                    <a:pt x="1621536" y="641909"/>
                    <a:pt x="1737160" y="611715"/>
                  </a:cubicBezTo>
                  <a:lnTo>
                    <a:pt x="2033749" y="0"/>
                  </a:lnTo>
                  <a:cubicBezTo>
                    <a:pt x="1083078" y="182718"/>
                    <a:pt x="0" y="5296"/>
                    <a:pt x="0" y="5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212AC2-40A4-46B5-A707-58148102E761}"/>
                </a:ext>
              </a:extLst>
            </p:cNvPr>
            <p:cNvSpPr txBox="1"/>
            <p:nvPr/>
          </p:nvSpPr>
          <p:spPr>
            <a:xfrm>
              <a:off x="5393436" y="3099652"/>
              <a:ext cx="1795364" cy="51153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Containerd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619455-B9CD-4B76-A4FA-A8A27284EF9B}"/>
              </a:ext>
            </a:extLst>
          </p:cNvPr>
          <p:cNvGrpSpPr/>
          <p:nvPr/>
        </p:nvGrpSpPr>
        <p:grpSpPr>
          <a:xfrm>
            <a:off x="2735011" y="1222610"/>
            <a:ext cx="1385886" cy="441915"/>
            <a:chOff x="3449905" y="4156324"/>
            <a:chExt cx="1464001" cy="84504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D20D652-7336-458B-A326-C308909400E9}"/>
                </a:ext>
              </a:extLst>
            </p:cNvPr>
            <p:cNvSpPr/>
            <p:nvPr/>
          </p:nvSpPr>
          <p:spPr>
            <a:xfrm rot="10800000">
              <a:off x="3449905" y="4156324"/>
              <a:ext cx="1464001" cy="845046"/>
            </a:xfrm>
            <a:custGeom>
              <a:avLst/>
              <a:gdLst>
                <a:gd name="connsiteX0" fmla="*/ 1334519 w 2756420"/>
                <a:gd name="connsiteY0" fmla="*/ 113071 h 719535"/>
                <a:gd name="connsiteX1" fmla="*/ 0 w 2756420"/>
                <a:gd name="connsiteY1" fmla="*/ 0 h 719535"/>
                <a:gd name="connsiteX2" fmla="*/ 296456 w 2756420"/>
                <a:gd name="connsiteY2" fmla="*/ 608276 h 719535"/>
                <a:gd name="connsiteX3" fmla="*/ 785994 w 2756420"/>
                <a:gd name="connsiteY3" fmla="*/ 685362 h 719535"/>
                <a:gd name="connsiteX4" fmla="*/ 786032 w 2756420"/>
                <a:gd name="connsiteY4" fmla="*/ 685362 h 719535"/>
                <a:gd name="connsiteX5" fmla="*/ 810197 w 2756420"/>
                <a:gd name="connsiteY5" fmla="*/ 658587 h 719535"/>
                <a:gd name="connsiteX6" fmla="*/ 786032 w 2756420"/>
                <a:gd name="connsiteY6" fmla="*/ 685362 h 719535"/>
                <a:gd name="connsiteX7" fmla="*/ 785994 w 2756420"/>
                <a:gd name="connsiteY7" fmla="*/ 685362 h 719535"/>
                <a:gd name="connsiteX8" fmla="*/ 1390126 w 2756420"/>
                <a:gd name="connsiteY8" fmla="*/ 719490 h 719535"/>
                <a:gd name="connsiteX9" fmla="*/ 1948815 w 2756420"/>
                <a:gd name="connsiteY9" fmla="*/ 687210 h 719535"/>
                <a:gd name="connsiteX10" fmla="*/ 1919745 w 2756420"/>
                <a:gd name="connsiteY10" fmla="*/ 640042 h 719535"/>
                <a:gd name="connsiteX11" fmla="*/ 1948815 w 2756420"/>
                <a:gd name="connsiteY11" fmla="*/ 687210 h 719535"/>
                <a:gd name="connsiteX12" fmla="*/ 2459965 w 2756420"/>
                <a:gd name="connsiteY12" fmla="*/ 608266 h 719535"/>
                <a:gd name="connsiteX13" fmla="*/ 2756421 w 2756420"/>
                <a:gd name="connsiteY13" fmla="*/ 4953 h 719535"/>
                <a:gd name="connsiteX14" fmla="*/ 1334519 w 2756420"/>
                <a:gd name="connsiteY14" fmla="*/ 113071 h 71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6420" h="719535">
                  <a:moveTo>
                    <a:pt x="1334519" y="113071"/>
                  </a:moveTo>
                  <a:cubicBezTo>
                    <a:pt x="743988" y="107775"/>
                    <a:pt x="0" y="0"/>
                    <a:pt x="0" y="0"/>
                  </a:cubicBezTo>
                  <a:lnTo>
                    <a:pt x="296456" y="608276"/>
                  </a:lnTo>
                  <a:cubicBezTo>
                    <a:pt x="296456" y="608276"/>
                    <a:pt x="494662" y="652663"/>
                    <a:pt x="785994" y="685362"/>
                  </a:cubicBezTo>
                  <a:cubicBezTo>
                    <a:pt x="785994" y="685362"/>
                    <a:pt x="786032" y="685362"/>
                    <a:pt x="786032" y="685362"/>
                  </a:cubicBezTo>
                  <a:lnTo>
                    <a:pt x="810197" y="658587"/>
                  </a:lnTo>
                  <a:lnTo>
                    <a:pt x="786032" y="685362"/>
                  </a:lnTo>
                  <a:cubicBezTo>
                    <a:pt x="786032" y="685362"/>
                    <a:pt x="785994" y="685362"/>
                    <a:pt x="785994" y="685362"/>
                  </a:cubicBezTo>
                  <a:cubicBezTo>
                    <a:pt x="961282" y="705040"/>
                    <a:pt x="1170280" y="720490"/>
                    <a:pt x="1390126" y="719490"/>
                  </a:cubicBezTo>
                  <a:cubicBezTo>
                    <a:pt x="1594009" y="718566"/>
                    <a:pt x="1785595" y="704774"/>
                    <a:pt x="1948815" y="687210"/>
                  </a:cubicBezTo>
                  <a:lnTo>
                    <a:pt x="1919745" y="640042"/>
                  </a:lnTo>
                  <a:lnTo>
                    <a:pt x="1948815" y="687210"/>
                  </a:lnTo>
                  <a:cubicBezTo>
                    <a:pt x="2254110" y="654358"/>
                    <a:pt x="2459965" y="608266"/>
                    <a:pt x="2459965" y="608266"/>
                  </a:cubicBezTo>
                  <a:lnTo>
                    <a:pt x="2756421" y="4953"/>
                  </a:lnTo>
                  <a:cubicBezTo>
                    <a:pt x="2687441" y="29251"/>
                    <a:pt x="1925050" y="118367"/>
                    <a:pt x="1334519" y="113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8986E0C-7855-4B50-AC91-AB155FBE37C2}"/>
                </a:ext>
              </a:extLst>
            </p:cNvPr>
            <p:cNvSpPr txBox="1"/>
            <p:nvPr/>
          </p:nvSpPr>
          <p:spPr>
            <a:xfrm>
              <a:off x="3501792" y="4356139"/>
              <a:ext cx="1360226" cy="529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Namespace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B288DB-9C04-4E79-861F-F34000AA4565}"/>
              </a:ext>
            </a:extLst>
          </p:cNvPr>
          <p:cNvGrpSpPr/>
          <p:nvPr/>
        </p:nvGrpSpPr>
        <p:grpSpPr>
          <a:xfrm rot="10800000">
            <a:off x="3136503" y="1719888"/>
            <a:ext cx="493620" cy="4046530"/>
            <a:chOff x="712225" y="2661484"/>
            <a:chExt cx="778284" cy="374606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A18CB97-3F99-4E3C-BECE-09061E5EADCA}"/>
                </a:ext>
              </a:extLst>
            </p:cNvPr>
            <p:cNvGrpSpPr/>
            <p:nvPr/>
          </p:nvGrpSpPr>
          <p:grpSpPr>
            <a:xfrm rot="16200000">
              <a:off x="-336477" y="4580564"/>
              <a:ext cx="2897778" cy="756195"/>
              <a:chOff x="457200" y="3323656"/>
              <a:chExt cx="5610224" cy="756195"/>
            </a:xfrm>
          </p:grpSpPr>
          <p:sp>
            <p:nvSpPr>
              <p:cNvPr id="66" name="Chevron 32">
                <a:extLst>
                  <a:ext uri="{FF2B5EF4-FFF2-40B4-BE49-F238E27FC236}">
                    <a16:creationId xmlns:a16="http://schemas.microsoft.com/office/drawing/2014/main" id="{73CDFB82-12B2-4EDA-B27D-0DF7C0AF81D0}"/>
                  </a:ext>
                </a:extLst>
              </p:cNvPr>
              <p:cNvSpPr/>
              <p:nvPr/>
            </p:nvSpPr>
            <p:spPr>
              <a:xfrm>
                <a:off x="4010024" y="3323656"/>
                <a:ext cx="2057400" cy="756195"/>
              </a:xfrm>
              <a:prstGeom prst="chevron">
                <a:avLst/>
              </a:prstGeom>
              <a:solidFill>
                <a:srgbClr val="ED7D31"/>
              </a:solidFill>
              <a:ln w="19050" cap="flat" cmpd="sng" algn="ctr">
                <a:solidFill>
                  <a:schemeClr val="tx1">
                    <a:alpha val="48000"/>
                  </a:schemeClr>
                </a:solidFill>
                <a:prstDash val="solid"/>
              </a:ln>
              <a:effectLst>
                <a:outerShdw dist="25400" dir="5400000" algn="ctr" rotWithShape="0">
                  <a:sysClr val="window" lastClr="FFFFFF">
                    <a:alpha val="50000"/>
                  </a:sysClr>
                </a:outerShdw>
              </a:effectLst>
            </p:spPr>
            <p:txBody>
              <a:bodyPr lIns="129513" tIns="64755" rIns="129513" bIns="64755" rtlCol="0" anchor="ctr"/>
              <a:lstStyle/>
              <a:p>
                <a:pPr algn="ctr" defTabSz="1295129"/>
                <a:endParaRPr lang="en-US" sz="32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"/>
                  <a:ea typeface="ヒラギノ角ゴ ProN W3" charset="-128"/>
                </a:endParaRPr>
              </a:p>
            </p:txBody>
          </p:sp>
          <p:sp>
            <p:nvSpPr>
              <p:cNvPr id="68" name="Chevron 34">
                <a:extLst>
                  <a:ext uri="{FF2B5EF4-FFF2-40B4-BE49-F238E27FC236}">
                    <a16:creationId xmlns:a16="http://schemas.microsoft.com/office/drawing/2014/main" id="{317810FD-5CF7-4235-AC7A-99E644346F7A}"/>
                  </a:ext>
                </a:extLst>
              </p:cNvPr>
              <p:cNvSpPr/>
              <p:nvPr/>
            </p:nvSpPr>
            <p:spPr>
              <a:xfrm>
                <a:off x="457200" y="3323656"/>
                <a:ext cx="2057400" cy="756195"/>
              </a:xfrm>
              <a:prstGeom prst="chevron">
                <a:avLst/>
              </a:prstGeom>
              <a:solidFill>
                <a:srgbClr val="44546A"/>
              </a:solidFill>
              <a:ln w="19050" cap="flat" cmpd="sng" algn="ctr">
                <a:solidFill>
                  <a:schemeClr val="tx1">
                    <a:alpha val="48000"/>
                  </a:schemeClr>
                </a:solidFill>
                <a:prstDash val="solid"/>
              </a:ln>
              <a:effectLst>
                <a:outerShdw dist="25400" dir="5400000" algn="ctr" rotWithShape="0">
                  <a:sysClr val="window" lastClr="FFFFFF">
                    <a:alpha val="50000"/>
                  </a:sysClr>
                </a:outerShdw>
              </a:effectLst>
            </p:spPr>
            <p:txBody>
              <a:bodyPr lIns="129513" tIns="64755" rIns="129513" bIns="64755" rtlCol="0" anchor="ctr"/>
              <a:lstStyle/>
              <a:p>
                <a:pPr algn="ctr" defTabSz="1295129"/>
                <a:endParaRPr lang="en-US" sz="32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"/>
                  <a:ea typeface="ヒラギノ角ゴ ProN W3" charset="-128"/>
                </a:endParaRPr>
              </a:p>
            </p:txBody>
          </p:sp>
          <p:sp>
            <p:nvSpPr>
              <p:cNvPr id="67" name="Chevron 33">
                <a:extLst>
                  <a:ext uri="{FF2B5EF4-FFF2-40B4-BE49-F238E27FC236}">
                    <a16:creationId xmlns:a16="http://schemas.microsoft.com/office/drawing/2014/main" id="{BBCA8FD1-DF1F-4219-A799-B913C4F06570}"/>
                  </a:ext>
                </a:extLst>
              </p:cNvPr>
              <p:cNvSpPr/>
              <p:nvPr/>
            </p:nvSpPr>
            <p:spPr>
              <a:xfrm>
                <a:off x="2233612" y="3323656"/>
                <a:ext cx="2057400" cy="756195"/>
              </a:xfrm>
              <a:prstGeom prst="chevron">
                <a:avLst/>
              </a:prstGeom>
              <a:solidFill>
                <a:srgbClr val="4472C4"/>
              </a:solidFill>
              <a:ln w="19050" cap="flat" cmpd="sng" algn="ctr">
                <a:solidFill>
                  <a:schemeClr val="tx1">
                    <a:alpha val="48000"/>
                  </a:schemeClr>
                </a:solidFill>
                <a:prstDash val="solid"/>
              </a:ln>
              <a:effectLst>
                <a:outerShdw dist="25400" dir="5400000" algn="ctr" rotWithShape="0">
                  <a:sysClr val="window" lastClr="FFFFFF">
                    <a:alpha val="50000"/>
                  </a:sysClr>
                </a:outerShdw>
              </a:effectLst>
            </p:spPr>
            <p:txBody>
              <a:bodyPr lIns="0" tIns="0" rIns="0" bIns="0" rtlCol="0" anchor="ctr" anchorCtr="1"/>
              <a:lstStyle/>
              <a:p>
                <a:pPr algn="ctr"/>
                <a:endParaRPr lang="en-US" sz="3200" b="1" kern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elvetica Neue"/>
                  <a:ea typeface="ヒラギノ角ゴ ProN W3" charset="-128"/>
                  <a:cs typeface="Helvetica" pitchFamily="34" charset="0"/>
                </a:endParaRPr>
              </a:p>
            </p:txBody>
          </p:sp>
        </p:grpSp>
        <p:sp>
          <p:nvSpPr>
            <p:cNvPr id="69" name="Chevron 32">
              <a:extLst>
                <a:ext uri="{FF2B5EF4-FFF2-40B4-BE49-F238E27FC236}">
                  <a16:creationId xmlns:a16="http://schemas.microsoft.com/office/drawing/2014/main" id="{C333EFD9-95B8-402E-8FF2-BC43C554D62C}"/>
                </a:ext>
              </a:extLst>
            </p:cNvPr>
            <p:cNvSpPr/>
            <p:nvPr/>
          </p:nvSpPr>
          <p:spPr>
            <a:xfrm rot="16200000">
              <a:off x="558981" y="2814728"/>
              <a:ext cx="1062683" cy="756195"/>
            </a:xfrm>
            <a:prstGeom prst="chevron">
              <a:avLst/>
            </a:prstGeom>
            <a:solidFill>
              <a:srgbClr val="A5A5A5"/>
            </a:solidFill>
            <a:ln w="19050" cap="flat" cmpd="sng" algn="ctr">
              <a:solidFill>
                <a:schemeClr val="tx1">
                  <a:alpha val="48000"/>
                </a:schemeClr>
              </a:solidFill>
              <a:prstDash val="solid"/>
            </a:ln>
            <a:effectLst>
              <a:outerShdw dist="25400" dir="5400000" algn="ctr" rotWithShape="0">
                <a:sysClr val="window" lastClr="FFFFFF">
                  <a:alpha val="50000"/>
                </a:sysClr>
              </a:outerShdw>
            </a:effectLst>
          </p:spPr>
          <p:txBody>
            <a:bodyPr lIns="129513" tIns="64755" rIns="129513" bIns="64755" rtlCol="0" anchor="ctr"/>
            <a:lstStyle/>
            <a:p>
              <a:pPr algn="ctr" defTabSz="1295129"/>
              <a:endParaRPr lang="en-US" sz="3200" b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/>
                <a:ea typeface="ヒラギノ角ゴ ProN W3" charset="-128"/>
              </a:endParaRPr>
            </a:p>
          </p:txBody>
        </p:sp>
      </p:grpSp>
      <p:sp>
        <p:nvSpPr>
          <p:cNvPr id="5" name="Cylinder 4">
            <a:extLst>
              <a:ext uri="{FF2B5EF4-FFF2-40B4-BE49-F238E27FC236}">
                <a16:creationId xmlns:a16="http://schemas.microsoft.com/office/drawing/2014/main" id="{AD8E71FC-B1CD-44D0-BBDA-B8954B8D69B9}"/>
              </a:ext>
            </a:extLst>
          </p:cNvPr>
          <p:cNvSpPr/>
          <p:nvPr/>
        </p:nvSpPr>
        <p:spPr>
          <a:xfrm rot="10800000">
            <a:off x="3197398" y="1953958"/>
            <a:ext cx="339282" cy="3617979"/>
          </a:xfrm>
          <a:prstGeom prst="can">
            <a:avLst/>
          </a:prstGeom>
          <a:gradFill flip="none" rotWithShape="1">
            <a:gsLst>
              <a:gs pos="100000">
                <a:schemeClr val="accent1">
                  <a:tint val="66000"/>
                  <a:satMod val="160000"/>
                  <a:alpha val="51000"/>
                </a:schemeClr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108DE-927F-4CCC-AF42-D93BE83BC47D}"/>
              </a:ext>
            </a:extLst>
          </p:cNvPr>
          <p:cNvSpPr txBox="1"/>
          <p:nvPr/>
        </p:nvSpPr>
        <p:spPr>
          <a:xfrm>
            <a:off x="3176944" y="2876803"/>
            <a:ext cx="51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1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98" grpId="0"/>
      <p:bldP spid="99" grpId="0"/>
      <p:bldP spid="100" grpId="0"/>
      <p:bldP spid="101" grpId="0"/>
      <p:bldP spid="5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FA08E6-0CF2-4C8D-B305-1ADF4498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344" y="365125"/>
            <a:ext cx="10148455" cy="3514148"/>
          </a:xfrm>
        </p:spPr>
        <p:txBody>
          <a:bodyPr/>
          <a:lstStyle/>
          <a:p>
            <a:r>
              <a:rPr lang="en-US" dirty="0">
                <a:highlight>
                  <a:srgbClr val="A5A5A5"/>
                </a:highlight>
              </a:rPr>
              <a:t>How to find the running process ID of container?</a:t>
            </a:r>
          </a:p>
        </p:txBody>
      </p:sp>
    </p:spTree>
    <p:extLst>
      <p:ext uri="{BB962C8B-B14F-4D97-AF65-F5344CB8AC3E}">
        <p14:creationId xmlns:p14="http://schemas.microsoft.com/office/powerpoint/2010/main" val="40713828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C4C9-5533-4437-BA13-81F4CABB6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2" y="0"/>
            <a:ext cx="11247408" cy="6858000"/>
          </a:xfrm>
        </p:spPr>
        <p:txBody>
          <a:bodyPr>
            <a:normAutofit fontScale="55000" lnSpcReduction="20000"/>
          </a:bodyPr>
          <a:lstStyle/>
          <a:p>
            <a:pPr marL="45720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container run alpine ping 8.8.8.8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aux | grep ping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root      290750  0.0  1.6 1264864 37500 pts/0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15:35   0:00 docker container run alpine ping 8.8.8.8</a:t>
            </a:r>
          </a:p>
          <a:p>
            <a:pPr marL="457200" lvl="1" indent="0">
              <a:buNone/>
            </a:pPr>
            <a:r>
              <a:rPr lang="en-US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root     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290794</a:t>
            </a:r>
            <a:r>
              <a:rPr lang="en-US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0.0  0.0   1600     4 ?        Ss   15:35   0:00 ping 8.8.8.8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root      294725  0.0  0.0 221796  2236 pts/1    S+   15:41   0:00 grep --color=auto ping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lsns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–p  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290750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NS        TYPE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NPROCS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USER COMMAND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4026531834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185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4026531835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177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4026531836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150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4026531837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184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4026531838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175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4026531839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150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4026531840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177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4026531841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136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 way to find the running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 container?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container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CONTAINER ID   IMAGE     COMMAND          CREATED         STATUS         PORTS     NAMES</a:t>
            </a:r>
          </a:p>
          <a:p>
            <a:pPr marL="457200" lvl="1" indent="0">
              <a:buNone/>
            </a:pP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750b8cb55593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alpine    "ping 8.8.8.8"   6 minutes ago   Up 6 minutes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hungry_hopper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inspect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750b8cb55593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| grep -i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290794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"",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PidsLimit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B59BBD-24D7-4305-9AD3-38741B051B6A}"/>
              </a:ext>
            </a:extLst>
          </p:cNvPr>
          <p:cNvSpPr/>
          <p:nvPr/>
        </p:nvSpPr>
        <p:spPr>
          <a:xfrm>
            <a:off x="1573730" y="787841"/>
            <a:ext cx="702644" cy="308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6AD234-421A-4318-BE18-0F479EDEDA20}"/>
              </a:ext>
            </a:extLst>
          </p:cNvPr>
          <p:cNvSpPr/>
          <p:nvPr/>
        </p:nvSpPr>
        <p:spPr>
          <a:xfrm>
            <a:off x="3357613" y="1355558"/>
            <a:ext cx="702644" cy="308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E64E66-46B8-4F88-B289-BA09B42F5158}"/>
              </a:ext>
            </a:extLst>
          </p:cNvPr>
          <p:cNvSpPr/>
          <p:nvPr/>
        </p:nvSpPr>
        <p:spPr>
          <a:xfrm>
            <a:off x="486877" y="4693920"/>
            <a:ext cx="1438175" cy="308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53891-24E6-4E47-AA85-6DEB87AD453B}"/>
              </a:ext>
            </a:extLst>
          </p:cNvPr>
          <p:cNvSpPr/>
          <p:nvPr/>
        </p:nvSpPr>
        <p:spPr>
          <a:xfrm>
            <a:off x="3854115" y="5096576"/>
            <a:ext cx="1314651" cy="308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36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5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1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FC4C9-5533-4437-BA13-81F4CABB6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2" y="0"/>
            <a:ext cx="11247408" cy="6858000"/>
          </a:xfrm>
        </p:spPr>
        <p:txBody>
          <a:bodyPr>
            <a:normAutofit fontScale="55000" lnSpcReduction="20000"/>
          </a:bodyPr>
          <a:lstStyle/>
          <a:p>
            <a:pPr marL="457200" lvl="1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container run alpine ping 8.8.8.8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aux | grep ping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root      290750  0.0  1.6 1264864 37500 pts/0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  15:35   0:00 docker container run alpine ping 8.8.8.8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root      290794  0.0  0.0   1600     4 ?        Ss   15:35   0:00 ping 8.8.8.8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root      294725  0.0  0.0 221796  2236 pts/1    S+   15:41   0:00 grep --color=auto ping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lsns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–p  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290750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NS        TYPE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NPROCS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USER COMMAND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4026531834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185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4026531835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177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4026531836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150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4026531837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184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4026531838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175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4026531839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150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4026531840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177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4026531841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136   1 root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/lib/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rhgb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--switched-root --system --deserialize 31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 way to find the running </a:t>
            </a:r>
            <a:r>
              <a:rPr lang="en-US" sz="3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of container?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docker container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CONTAINER ID   IMAGE     COMMAND          CREATED         STATUS         PORTS     NAMES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750b8cb55593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alpine    "ping 8.8.8.8"   6 minutes ago   Up 6 minutes    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hungry_hopper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 docker inspect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750b8cb55593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grep -i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290794,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PidMode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"",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PidsLimit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root@master1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~]#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9F187A-CF20-419C-B9CF-B9B62697F4FD}"/>
              </a:ext>
            </a:extLst>
          </p:cNvPr>
          <p:cNvSpPr/>
          <p:nvPr/>
        </p:nvSpPr>
        <p:spPr>
          <a:xfrm>
            <a:off x="1680519" y="1594022"/>
            <a:ext cx="704335" cy="1834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96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88413D8-407B-487F-8024-98015BE33EEA}"/>
              </a:ext>
            </a:extLst>
          </p:cNvPr>
          <p:cNvSpPr/>
          <p:nvPr/>
        </p:nvSpPr>
        <p:spPr>
          <a:xfrm>
            <a:off x="10048" y="931851"/>
            <a:ext cx="4783317" cy="4303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2" name="Graphic 21" descr="Work from home house outline">
            <a:hlinkClick r:id="" action="ppaction://noaction"/>
            <a:extLst>
              <a:ext uri="{FF2B5EF4-FFF2-40B4-BE49-F238E27FC236}">
                <a16:creationId xmlns:a16="http://schemas.microsoft.com/office/drawing/2014/main" id="{024EEDA0-0E9E-4F86-A17B-CFD52284A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62080" y="6191513"/>
            <a:ext cx="629920" cy="6299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2A8D5C7-DFFA-4D28-8323-095C59E4549D}"/>
              </a:ext>
            </a:extLst>
          </p:cNvPr>
          <p:cNvSpPr/>
          <p:nvPr/>
        </p:nvSpPr>
        <p:spPr>
          <a:xfrm>
            <a:off x="11490960" y="6075680"/>
            <a:ext cx="701040" cy="782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ADD612-9B0B-4B76-B8DF-0E40214B2F64}"/>
              </a:ext>
            </a:extLst>
          </p:cNvPr>
          <p:cNvGrpSpPr/>
          <p:nvPr/>
        </p:nvGrpSpPr>
        <p:grpSpPr>
          <a:xfrm>
            <a:off x="5337066" y="225428"/>
            <a:ext cx="6905537" cy="5020665"/>
            <a:chOff x="616871" y="1049598"/>
            <a:chExt cx="2828621" cy="19857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9FA0333-4130-4975-99DE-250207B2EC8F}"/>
                </a:ext>
              </a:extLst>
            </p:cNvPr>
            <p:cNvSpPr/>
            <p:nvPr/>
          </p:nvSpPr>
          <p:spPr>
            <a:xfrm>
              <a:off x="619696" y="1388812"/>
              <a:ext cx="2825796" cy="164655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C5A2D6-346A-4FF3-BB75-269CC41654A4}"/>
                </a:ext>
              </a:extLst>
            </p:cNvPr>
            <p:cNvSpPr/>
            <p:nvPr/>
          </p:nvSpPr>
          <p:spPr>
            <a:xfrm>
              <a:off x="616871" y="1049598"/>
              <a:ext cx="1642625" cy="27829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Worker node 1 / VM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7CFCD9-2D92-4D36-AD75-28C1D9C31E4E}"/>
              </a:ext>
            </a:extLst>
          </p:cNvPr>
          <p:cNvSpPr/>
          <p:nvPr/>
        </p:nvSpPr>
        <p:spPr>
          <a:xfrm>
            <a:off x="5978546" y="2950561"/>
            <a:ext cx="1738993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Kube-Proxy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85F000-6398-407E-AB12-0692E616AA27}"/>
              </a:ext>
            </a:extLst>
          </p:cNvPr>
          <p:cNvSpPr/>
          <p:nvPr/>
        </p:nvSpPr>
        <p:spPr>
          <a:xfrm>
            <a:off x="5999898" y="1652657"/>
            <a:ext cx="1717641" cy="5821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hlinkClick r:id="" action="ppaction://noaction"/>
              </a:rPr>
              <a:t>Kubelet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46F76B-11C8-49BB-8911-212D3719F5BA}"/>
              </a:ext>
            </a:extLst>
          </p:cNvPr>
          <p:cNvSpPr/>
          <p:nvPr/>
        </p:nvSpPr>
        <p:spPr>
          <a:xfrm>
            <a:off x="5337069" y="4805667"/>
            <a:ext cx="6898639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146DE8-4540-494B-81EC-78A1E6788F18}"/>
              </a:ext>
            </a:extLst>
          </p:cNvPr>
          <p:cNvSpPr/>
          <p:nvPr/>
        </p:nvSpPr>
        <p:spPr>
          <a:xfrm>
            <a:off x="5337069" y="452115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4BC01B-8477-4019-8C75-1019073A0B30}"/>
              </a:ext>
            </a:extLst>
          </p:cNvPr>
          <p:cNvSpPr/>
          <p:nvPr/>
        </p:nvSpPr>
        <p:spPr>
          <a:xfrm>
            <a:off x="5337069" y="4236978"/>
            <a:ext cx="6898639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685073" y="5188102"/>
              <a:ext cx="2162840" cy="164937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62840" cy="1649377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542388" ay="246599" az="391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56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Content Placeholder 18" descr="Laptop Computer">
                <a:extLst>
                  <a:ext uri="{FF2B5EF4-FFF2-40B4-BE49-F238E27FC236}">
                    <a16:creationId xmlns:a16="http://schemas.microsoft.com/office/drawing/2014/main" id="{F1B580DD-F644-498A-8206-18AA8F036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5073" y="5188102"/>
                <a:ext cx="2162840" cy="1649377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1D49E55-DEE8-4CCC-8A79-1B927847DD24}"/>
              </a:ext>
            </a:extLst>
          </p:cNvPr>
          <p:cNvSpPr/>
          <p:nvPr/>
        </p:nvSpPr>
        <p:spPr>
          <a:xfrm>
            <a:off x="79504" y="1500913"/>
            <a:ext cx="1420741" cy="6204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Schedular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C088E3-171B-4432-898C-2F32CCF25E55}"/>
              </a:ext>
            </a:extLst>
          </p:cNvPr>
          <p:cNvSpPr/>
          <p:nvPr/>
        </p:nvSpPr>
        <p:spPr>
          <a:xfrm>
            <a:off x="2980343" y="1869638"/>
            <a:ext cx="1406367" cy="11619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740782-1A4A-4047-8114-8BEEC3D4A290}"/>
              </a:ext>
            </a:extLst>
          </p:cNvPr>
          <p:cNvSpPr/>
          <p:nvPr/>
        </p:nvSpPr>
        <p:spPr>
          <a:xfrm>
            <a:off x="77763" y="3385828"/>
            <a:ext cx="1424223" cy="5238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Controller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0B6467F2-173E-42BD-9E0A-7900C825F272}"/>
              </a:ext>
            </a:extLst>
          </p:cNvPr>
          <p:cNvSpPr/>
          <p:nvPr/>
        </p:nvSpPr>
        <p:spPr>
          <a:xfrm>
            <a:off x="124541" y="2324407"/>
            <a:ext cx="1043992" cy="822707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/>
              <a:t>Etcd </a:t>
            </a:r>
            <a:r>
              <a:rPr lang="en-US" sz="1600" dirty="0"/>
              <a:t>Database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DE7DA1-164D-4A91-9BD0-006907BB2973}"/>
              </a:ext>
            </a:extLst>
          </p:cNvPr>
          <p:cNvSpPr/>
          <p:nvPr/>
        </p:nvSpPr>
        <p:spPr>
          <a:xfrm>
            <a:off x="-1" y="441234"/>
            <a:ext cx="3939052" cy="490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Master node 1 / VM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1FB38D-0733-4E4F-BFFC-083264D0B148}"/>
              </a:ext>
            </a:extLst>
          </p:cNvPr>
          <p:cNvSpPr/>
          <p:nvPr/>
        </p:nvSpPr>
        <p:spPr>
          <a:xfrm>
            <a:off x="10049" y="4795946"/>
            <a:ext cx="4793367" cy="428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CentOS 9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4B7E5B-0498-4D99-8519-C6083074957C}"/>
              </a:ext>
            </a:extLst>
          </p:cNvPr>
          <p:cNvSpPr/>
          <p:nvPr/>
        </p:nvSpPr>
        <p:spPr>
          <a:xfrm>
            <a:off x="10049" y="451143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Docker Engine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B63C94F-61F3-4DA0-B8A3-4E978C173617}"/>
              </a:ext>
            </a:extLst>
          </p:cNvPr>
          <p:cNvSpPr/>
          <p:nvPr/>
        </p:nvSpPr>
        <p:spPr>
          <a:xfrm>
            <a:off x="10049" y="4227256"/>
            <a:ext cx="4793367" cy="28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</a:t>
            </a:r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91FF1A48-01FF-4AE9-BCB9-278982ACF874}"/>
              </a:ext>
            </a:extLst>
          </p:cNvPr>
          <p:cNvSpPr/>
          <p:nvPr/>
        </p:nvSpPr>
        <p:spPr>
          <a:xfrm rot="199390">
            <a:off x="3529210" y="3010479"/>
            <a:ext cx="247431" cy="2466181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6030B76-1735-407F-8E86-42AF12FB412D}"/>
              </a:ext>
            </a:extLst>
          </p:cNvPr>
          <p:cNvSpPr/>
          <p:nvPr/>
        </p:nvSpPr>
        <p:spPr>
          <a:xfrm>
            <a:off x="9571565" y="151140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1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webapp1</a:t>
            </a:r>
            <a:endParaRPr lang="en-US" sz="24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4093BDF-1304-4021-825B-E406C7E0F354}"/>
              </a:ext>
            </a:extLst>
          </p:cNvPr>
          <p:cNvSpPr/>
          <p:nvPr/>
        </p:nvSpPr>
        <p:spPr>
          <a:xfrm>
            <a:off x="9571565" y="2849755"/>
            <a:ext cx="1919395" cy="7361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POD 2</a:t>
            </a:r>
          </a:p>
          <a:p>
            <a:pPr algn="ctr"/>
            <a:r>
              <a:rPr lang="en-US" sz="2400" dirty="0"/>
              <a:t>C: </a:t>
            </a:r>
            <a:r>
              <a:rPr lang="en-US" sz="2400" dirty="0" err="1"/>
              <a:t>database1</a:t>
            </a:r>
            <a:endParaRPr lang="en-US" sz="24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3B4E803-914E-4B72-A9B0-009C3F67B78A}"/>
              </a:ext>
            </a:extLst>
          </p:cNvPr>
          <p:cNvSpPr/>
          <p:nvPr/>
        </p:nvSpPr>
        <p:spPr>
          <a:xfrm>
            <a:off x="7717540" y="1820043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61E4C31-44C9-408D-AC8D-4C9DAC99D4C2}"/>
              </a:ext>
            </a:extLst>
          </p:cNvPr>
          <p:cNvSpPr/>
          <p:nvPr/>
        </p:nvSpPr>
        <p:spPr>
          <a:xfrm>
            <a:off x="7726624" y="3119894"/>
            <a:ext cx="1833224" cy="30651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2ABBE644-3714-4591-994B-1F51712947FB}"/>
              </a:ext>
            </a:extLst>
          </p:cNvPr>
          <p:cNvSpPr/>
          <p:nvPr/>
        </p:nvSpPr>
        <p:spPr>
          <a:xfrm rot="20736368">
            <a:off x="4356339" y="2001852"/>
            <a:ext cx="1682548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3C2FF7B-26BF-4D8D-BD18-D295BC310A96}"/>
              </a:ext>
            </a:extLst>
          </p:cNvPr>
          <p:cNvSpPr/>
          <p:nvPr/>
        </p:nvSpPr>
        <p:spPr>
          <a:xfrm rot="455399">
            <a:off x="4359024" y="2876936"/>
            <a:ext cx="1625619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4FBC3DBD-5009-44BF-9E7A-3492E2979CA5}"/>
              </a:ext>
            </a:extLst>
          </p:cNvPr>
          <p:cNvSpPr/>
          <p:nvPr/>
        </p:nvSpPr>
        <p:spPr>
          <a:xfrm flipH="1" flipV="1">
            <a:off x="4344648" y="2234799"/>
            <a:ext cx="2564152" cy="399605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D995895-6299-468D-A193-9369C324BE23}"/>
              </a:ext>
            </a:extLst>
          </p:cNvPr>
          <p:cNvSpPr/>
          <p:nvPr/>
        </p:nvSpPr>
        <p:spPr>
          <a:xfrm rot="1098028">
            <a:off x="1478839" y="2090083"/>
            <a:ext cx="154571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5D96D067-E534-4E9F-8E00-650607449180}"/>
              </a:ext>
            </a:extLst>
          </p:cNvPr>
          <p:cNvSpPr/>
          <p:nvPr/>
        </p:nvSpPr>
        <p:spPr>
          <a:xfrm rot="1028853" flipH="1">
            <a:off x="1461147" y="1733871"/>
            <a:ext cx="1555301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09C0DCD-A8C4-4421-9320-ED4D284A1030}"/>
              </a:ext>
            </a:extLst>
          </p:cNvPr>
          <p:cNvSpPr/>
          <p:nvPr/>
        </p:nvSpPr>
        <p:spPr>
          <a:xfrm rot="176112">
            <a:off x="1172553" y="2468642"/>
            <a:ext cx="1853948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1AAD574C-21C0-4BBD-B113-DCAE7CE9F1FC}"/>
              </a:ext>
            </a:extLst>
          </p:cNvPr>
          <p:cNvSpPr/>
          <p:nvPr/>
        </p:nvSpPr>
        <p:spPr>
          <a:xfrm flipH="1">
            <a:off x="1168532" y="2690456"/>
            <a:ext cx="1849035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992EE632-DB35-4DE0-904B-4B687324206A}"/>
              </a:ext>
            </a:extLst>
          </p:cNvPr>
          <p:cNvSpPr/>
          <p:nvPr/>
        </p:nvSpPr>
        <p:spPr>
          <a:xfrm rot="20458264" flipH="1">
            <a:off x="1447989" y="3132766"/>
            <a:ext cx="1667244" cy="3065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A52BFB0-A1FA-44A9-BB0C-CF52542E66D2}"/>
              </a:ext>
            </a:extLst>
          </p:cNvPr>
          <p:cNvSpPr/>
          <p:nvPr/>
        </p:nvSpPr>
        <p:spPr>
          <a:xfrm rot="20380307">
            <a:off x="1402102" y="3323626"/>
            <a:ext cx="2184441" cy="204492"/>
          </a:xfrm>
          <a:prstGeom prst="rightArrow">
            <a:avLst>
              <a:gd name="adj1" fmla="val 70774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94346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  <p:bldP spid="46" grpId="0" animBg="1"/>
      <p:bldP spid="47" grpId="0" animBg="1"/>
      <p:bldP spid="3" grpId="0" animBg="1"/>
      <p:bldP spid="49" grpId="0" animBg="1"/>
      <p:bldP spid="50" grpId="0" animBg="1"/>
      <p:bldP spid="51" grpId="0" animBg="1"/>
      <p:bldP spid="62" grpId="0" animBg="1"/>
      <p:bldP spid="63" grpId="0" animBg="1"/>
      <p:bldP spid="6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4FE6-6930-4B3C-B725-AE214CBBA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033" y="18255"/>
            <a:ext cx="6958914" cy="1325563"/>
          </a:xfrm>
        </p:spPr>
        <p:txBody>
          <a:bodyPr/>
          <a:lstStyle/>
          <a:p>
            <a:r>
              <a:rPr lang="en-US" dirty="0"/>
              <a:t>                    </a:t>
            </a:r>
            <a:r>
              <a:rPr lang="en-US" b="1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D071C-84DE-4C7F-A7F2-E1BA54B6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1" y="1223319"/>
            <a:ext cx="11887200" cy="4953644"/>
          </a:xfrm>
        </p:spPr>
        <p:txBody>
          <a:bodyPr>
            <a:normAutofit/>
          </a:bodyPr>
          <a:lstStyle/>
          <a:p>
            <a:r>
              <a:rPr lang="en-US" sz="4800" dirty="0"/>
              <a:t>How are these containers can access the Hardware resources? </a:t>
            </a:r>
          </a:p>
          <a:p>
            <a:endParaRPr lang="en-US" sz="4800" dirty="0"/>
          </a:p>
          <a:p>
            <a:r>
              <a:rPr lang="en-US" sz="4800" dirty="0"/>
              <a:t>How POD’s PIDs are separated to other pods?</a:t>
            </a:r>
          </a:p>
          <a:p>
            <a:endParaRPr lang="en-US" sz="4800" dirty="0"/>
          </a:p>
          <a:p>
            <a:endParaRPr lang="en-US" dirty="0"/>
          </a:p>
        </p:txBody>
      </p:sp>
      <p:sp>
        <p:nvSpPr>
          <p:cNvPr id="4" name="cgroup">
            <a:extLst>
              <a:ext uri="{FF2B5EF4-FFF2-40B4-BE49-F238E27FC236}">
                <a16:creationId xmlns:a16="http://schemas.microsoft.com/office/drawing/2014/main" id="{487C09EA-4A59-4D92-B1E2-5B5D0505D14B}"/>
              </a:ext>
            </a:extLst>
          </p:cNvPr>
          <p:cNvSpPr txBox="1">
            <a:spLocks/>
          </p:cNvSpPr>
          <p:nvPr/>
        </p:nvSpPr>
        <p:spPr>
          <a:xfrm>
            <a:off x="6054811" y="1867845"/>
            <a:ext cx="2205446" cy="68103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cgroup</a:t>
            </a:r>
            <a:endParaRPr lang="en-US" dirty="0"/>
          </a:p>
        </p:txBody>
      </p:sp>
      <p:sp>
        <p:nvSpPr>
          <p:cNvPr id="5" name="namepsace">
            <a:extLst>
              <a:ext uri="{FF2B5EF4-FFF2-40B4-BE49-F238E27FC236}">
                <a16:creationId xmlns:a16="http://schemas.microsoft.com/office/drawing/2014/main" id="{284649AA-F851-4C2E-9FE4-466D8D360A9B}"/>
              </a:ext>
            </a:extLst>
          </p:cNvPr>
          <p:cNvSpPr/>
          <p:nvPr/>
        </p:nvSpPr>
        <p:spPr>
          <a:xfrm>
            <a:off x="6748474" y="4169994"/>
            <a:ext cx="3678946" cy="89833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Namespace</a:t>
            </a:r>
          </a:p>
        </p:txBody>
      </p:sp>
    </p:spTree>
    <p:extLst>
      <p:ext uri="{BB962C8B-B14F-4D97-AF65-F5344CB8AC3E}">
        <p14:creationId xmlns:p14="http://schemas.microsoft.com/office/powerpoint/2010/main" val="18178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group">
            <a:extLst>
              <a:ext uri="{FF2B5EF4-FFF2-40B4-BE49-F238E27FC236}">
                <a16:creationId xmlns:a16="http://schemas.microsoft.com/office/drawing/2014/main" id="{517C7559-7836-48EB-A4FD-2053492C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59429"/>
            <a:ext cx="4724400" cy="1985553"/>
          </a:xfr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cgroup</a:t>
            </a:r>
            <a:endParaRPr 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B28B0-337F-4655-BA2D-040C179A8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235131"/>
            <a:ext cx="11207931" cy="5941832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55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group">
            <a:extLst>
              <a:ext uri="{FF2B5EF4-FFF2-40B4-BE49-F238E27FC236}">
                <a16:creationId xmlns:a16="http://schemas.microsoft.com/office/drawing/2014/main" id="{517C7559-7836-48EB-A4FD-2053492C9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183" y="0"/>
            <a:ext cx="2205446" cy="681037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err="1"/>
              <a:t>cgroup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B28B0-337F-4655-BA2D-040C179A8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" y="235131"/>
            <a:ext cx="11207931" cy="594183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A control group (</a:t>
            </a:r>
            <a:r>
              <a:rPr lang="en-US" dirty="0" err="1"/>
              <a:t>CGroup</a:t>
            </a:r>
            <a:r>
              <a:rPr lang="en-US" dirty="0"/>
              <a:t>) is a Linux kernel feature that </a:t>
            </a:r>
            <a:r>
              <a:rPr lang="en-US" dirty="0">
                <a:solidFill>
                  <a:schemeClr val="accent1"/>
                </a:solidFill>
              </a:rPr>
              <a:t>allocates, limits and isolate </a:t>
            </a:r>
            <a:r>
              <a:rPr lang="en-US" dirty="0"/>
              <a:t>the resource usage for CPU, memory, network and Disk.</a:t>
            </a:r>
          </a:p>
          <a:p>
            <a:r>
              <a:rPr lang="en-US" dirty="0"/>
              <a:t>In a Kubernetes environment, cgroups can be used to implement </a:t>
            </a:r>
            <a:r>
              <a:rPr lang="en-US" b="1" dirty="0"/>
              <a:t>resource requests and limits </a:t>
            </a:r>
            <a:r>
              <a:rPr lang="en-US" dirty="0"/>
              <a:t>and corresponding QoS classes at the pod level.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root@master1</a:t>
            </a:r>
            <a:r>
              <a:rPr lang="en-US" dirty="0"/>
              <a:t> ~]# ls -</a:t>
            </a:r>
            <a:r>
              <a:rPr lang="en-US" dirty="0" err="1"/>
              <a:t>ltr</a:t>
            </a:r>
            <a:r>
              <a:rPr lang="en-US" dirty="0"/>
              <a:t> /sys/fs/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drwxr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-x---  2 root root 0 Nov 22 08:29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pstore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-x  2 root root 0 Nov 22 08:29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selinux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drwxr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-x  3 root root 0 Nov 22 08:29 fuse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-x 12 root root 0 Nov 22 08:33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cgroup</a:t>
            </a:r>
            <a:endParaRPr lang="en-US" b="1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drwx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-----T  3 root root 0 Nov 22 08:38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bpf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drwxr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-x  5 root root 0 Nov 22 18:33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xfs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root@master1</a:t>
            </a:r>
            <a:r>
              <a:rPr lang="en-US" dirty="0"/>
              <a:t> ~]#</a:t>
            </a:r>
          </a:p>
        </p:txBody>
      </p:sp>
    </p:spTree>
    <p:extLst>
      <p:ext uri="{BB962C8B-B14F-4D97-AF65-F5344CB8AC3E}">
        <p14:creationId xmlns:p14="http://schemas.microsoft.com/office/powerpoint/2010/main" val="28561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A2546D0-BC61-4942-899B-605C8D023F69}"/>
              </a:ext>
            </a:extLst>
          </p:cNvPr>
          <p:cNvGrpSpPr/>
          <p:nvPr/>
        </p:nvGrpSpPr>
        <p:grpSpPr>
          <a:xfrm>
            <a:off x="1762001" y="2655515"/>
            <a:ext cx="3261721" cy="1176942"/>
            <a:chOff x="1762001" y="2655515"/>
            <a:chExt cx="3261721" cy="1176942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5ABC-021B-4191-ABB3-3C7DFB0289C0}"/>
                </a:ext>
              </a:extLst>
            </p:cNvPr>
            <p:cNvSpPr/>
            <p:nvPr/>
          </p:nvSpPr>
          <p:spPr>
            <a:xfrm>
              <a:off x="1762001" y="2749158"/>
              <a:ext cx="3261721" cy="1083299"/>
            </a:xfrm>
            <a:custGeom>
              <a:avLst/>
              <a:gdLst>
                <a:gd name="connsiteX0" fmla="*/ 0 w 2033749"/>
                <a:gd name="connsiteY0" fmla="*/ 5296 h 701126"/>
                <a:gd name="connsiteX1" fmla="*/ 296589 w 2033749"/>
                <a:gd name="connsiteY1" fmla="*/ 611715 h 701126"/>
                <a:gd name="connsiteX2" fmla="*/ 648072 w 2033749"/>
                <a:gd name="connsiteY2" fmla="*/ 678494 h 701126"/>
                <a:gd name="connsiteX3" fmla="*/ 669969 w 2033749"/>
                <a:gd name="connsiteY3" fmla="*/ 651434 h 701126"/>
                <a:gd name="connsiteX4" fmla="*/ 648072 w 2033749"/>
                <a:gd name="connsiteY4" fmla="*/ 678494 h 701126"/>
                <a:gd name="connsiteX5" fmla="*/ 1399042 w 2033749"/>
                <a:gd name="connsiteY5" fmla="*/ 677104 h 701126"/>
                <a:gd name="connsiteX6" fmla="*/ 1376953 w 2033749"/>
                <a:gd name="connsiteY6" fmla="*/ 651434 h 701126"/>
                <a:gd name="connsiteX7" fmla="*/ 1399042 w 2033749"/>
                <a:gd name="connsiteY7" fmla="*/ 677104 h 701126"/>
                <a:gd name="connsiteX8" fmla="*/ 1737160 w 2033749"/>
                <a:gd name="connsiteY8" fmla="*/ 611715 h 701126"/>
                <a:gd name="connsiteX9" fmla="*/ 2033749 w 2033749"/>
                <a:gd name="connsiteY9" fmla="*/ 0 h 701126"/>
                <a:gd name="connsiteX10" fmla="*/ 0 w 2033749"/>
                <a:gd name="connsiteY10" fmla="*/ 5296 h 70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3749" h="701126">
                  <a:moveTo>
                    <a:pt x="0" y="5296"/>
                  </a:moveTo>
                  <a:lnTo>
                    <a:pt x="296589" y="611715"/>
                  </a:lnTo>
                  <a:cubicBezTo>
                    <a:pt x="296589" y="611715"/>
                    <a:pt x="430797" y="651996"/>
                    <a:pt x="648072" y="678494"/>
                  </a:cubicBezTo>
                  <a:lnTo>
                    <a:pt x="669969" y="651434"/>
                  </a:lnTo>
                  <a:lnTo>
                    <a:pt x="648072" y="678494"/>
                  </a:lnTo>
                  <a:cubicBezTo>
                    <a:pt x="843515" y="702336"/>
                    <a:pt x="1106186" y="714966"/>
                    <a:pt x="1399042" y="677104"/>
                  </a:cubicBezTo>
                  <a:lnTo>
                    <a:pt x="1376953" y="651434"/>
                  </a:lnTo>
                  <a:lnTo>
                    <a:pt x="1399042" y="677104"/>
                  </a:lnTo>
                  <a:cubicBezTo>
                    <a:pt x="1508208" y="662988"/>
                    <a:pt x="1621536" y="641909"/>
                    <a:pt x="1737160" y="611715"/>
                  </a:cubicBezTo>
                  <a:lnTo>
                    <a:pt x="2033749" y="0"/>
                  </a:lnTo>
                  <a:cubicBezTo>
                    <a:pt x="1083078" y="182718"/>
                    <a:pt x="0" y="5296"/>
                    <a:pt x="0" y="5296"/>
                  </a:cubicBezTo>
                  <a:close/>
                </a:path>
              </a:pathLst>
            </a:custGeom>
            <a:solidFill>
              <a:srgbClr val="4472C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A2ED3E9-FF65-4047-80BD-3C735AA5E0DA}"/>
                </a:ext>
              </a:extLst>
            </p:cNvPr>
            <p:cNvSpPr/>
            <p:nvPr/>
          </p:nvSpPr>
          <p:spPr>
            <a:xfrm>
              <a:off x="1762001" y="2655515"/>
              <a:ext cx="3261721" cy="221288"/>
            </a:xfrm>
            <a:custGeom>
              <a:avLst/>
              <a:gdLst>
                <a:gd name="connsiteX0" fmla="*/ 423329 w 2033749"/>
                <a:gd name="connsiteY0" fmla="*/ 0 h 143221"/>
                <a:gd name="connsiteX1" fmla="*/ 0 w 2033749"/>
                <a:gd name="connsiteY1" fmla="*/ 65913 h 143221"/>
                <a:gd name="connsiteX2" fmla="*/ 2033749 w 2033749"/>
                <a:gd name="connsiteY2" fmla="*/ 60617 h 143221"/>
                <a:gd name="connsiteX3" fmla="*/ 1586170 w 2033749"/>
                <a:gd name="connsiteY3" fmla="*/ 1867 h 143221"/>
                <a:gd name="connsiteX4" fmla="*/ 1586160 w 2033749"/>
                <a:gd name="connsiteY4" fmla="*/ 1857 h 143221"/>
                <a:gd name="connsiteX5" fmla="*/ 1027471 w 2033749"/>
                <a:gd name="connsiteY5" fmla="*/ 34137 h 143221"/>
                <a:gd name="connsiteX6" fmla="*/ 423329 w 2033749"/>
                <a:gd name="connsiteY6" fmla="*/ 0 h 14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3749" h="143221">
                  <a:moveTo>
                    <a:pt x="423329" y="0"/>
                  </a:moveTo>
                  <a:cubicBezTo>
                    <a:pt x="422539" y="57"/>
                    <a:pt x="161287" y="18316"/>
                    <a:pt x="0" y="65913"/>
                  </a:cubicBezTo>
                  <a:cubicBezTo>
                    <a:pt x="0" y="65913"/>
                    <a:pt x="1083078" y="243335"/>
                    <a:pt x="2033749" y="60617"/>
                  </a:cubicBezTo>
                  <a:cubicBezTo>
                    <a:pt x="2033749" y="60617"/>
                    <a:pt x="1821799" y="14621"/>
                    <a:pt x="1586170" y="1867"/>
                  </a:cubicBezTo>
                  <a:lnTo>
                    <a:pt x="1586160" y="1857"/>
                  </a:lnTo>
                  <a:cubicBezTo>
                    <a:pt x="1422940" y="19421"/>
                    <a:pt x="1231354" y="33214"/>
                    <a:pt x="1027471" y="34137"/>
                  </a:cubicBezTo>
                  <a:cubicBezTo>
                    <a:pt x="807615" y="35128"/>
                    <a:pt x="598618" y="19669"/>
                    <a:pt x="423329" y="0"/>
                  </a:cubicBezTo>
                  <a:close/>
                </a:path>
              </a:pathLst>
            </a:custGeom>
            <a:solidFill>
              <a:srgbClr val="4472C4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480F146-2CF4-4B6C-938F-CE681EF9BA7E}"/>
                </a:ext>
              </a:extLst>
            </p:cNvPr>
            <p:cNvSpPr/>
            <p:nvPr/>
          </p:nvSpPr>
          <p:spPr>
            <a:xfrm>
              <a:off x="4038394" y="2749159"/>
              <a:ext cx="985327" cy="1041649"/>
            </a:xfrm>
            <a:custGeom>
              <a:avLst/>
              <a:gdLst>
                <a:gd name="connsiteX0" fmla="*/ 172269 w 614371"/>
                <a:gd name="connsiteY0" fmla="*/ 60570 h 674170"/>
                <a:gd name="connsiteX1" fmla="*/ 0 w 614371"/>
                <a:gd name="connsiteY1" fmla="*/ 674170 h 674170"/>
                <a:gd name="connsiteX2" fmla="*/ 317783 w 614371"/>
                <a:gd name="connsiteY2" fmla="*/ 611715 h 674170"/>
                <a:gd name="connsiteX3" fmla="*/ 614372 w 614371"/>
                <a:gd name="connsiteY3" fmla="*/ 0 h 674170"/>
                <a:gd name="connsiteX4" fmla="*/ 172298 w 614371"/>
                <a:gd name="connsiteY4" fmla="*/ 60541 h 674170"/>
                <a:gd name="connsiteX5" fmla="*/ 172269 w 614371"/>
                <a:gd name="connsiteY5" fmla="*/ 60570 h 67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371" h="674170">
                  <a:moveTo>
                    <a:pt x="172269" y="60570"/>
                  </a:moveTo>
                  <a:lnTo>
                    <a:pt x="0" y="674170"/>
                  </a:lnTo>
                  <a:cubicBezTo>
                    <a:pt x="102927" y="660111"/>
                    <a:pt x="209274" y="640052"/>
                    <a:pt x="317783" y="611715"/>
                  </a:cubicBezTo>
                  <a:lnTo>
                    <a:pt x="614372" y="0"/>
                  </a:lnTo>
                  <a:cubicBezTo>
                    <a:pt x="468668" y="28004"/>
                    <a:pt x="319850" y="47520"/>
                    <a:pt x="172298" y="60541"/>
                  </a:cubicBezTo>
                  <a:lnTo>
                    <a:pt x="172269" y="60570"/>
                  </a:lnTo>
                  <a:close/>
                </a:path>
              </a:pathLst>
            </a:custGeom>
            <a:solidFill>
              <a:srgbClr val="4472C4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E2A37C1-98AC-4A35-AF7F-A9C7E999A661}"/>
                </a:ext>
              </a:extLst>
            </p:cNvPr>
            <p:cNvSpPr txBox="1"/>
            <p:nvPr/>
          </p:nvSpPr>
          <p:spPr>
            <a:xfrm>
              <a:off x="1975358" y="2773217"/>
              <a:ext cx="587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CRI</a:t>
              </a: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7F44DC-53EF-476F-92E9-79DEBFE9A350}"/>
              </a:ext>
            </a:extLst>
          </p:cNvPr>
          <p:cNvSpPr/>
          <p:nvPr/>
        </p:nvSpPr>
        <p:spPr>
          <a:xfrm>
            <a:off x="5251624" y="1617798"/>
            <a:ext cx="1611940" cy="939822"/>
          </a:xfrm>
          <a:custGeom>
            <a:avLst/>
            <a:gdLst>
              <a:gd name="connsiteX0" fmla="*/ 296599 w 1005077"/>
              <a:gd name="connsiteY0" fmla="*/ 0 h 608266"/>
              <a:gd name="connsiteX1" fmla="*/ 1005078 w 1005077"/>
              <a:gd name="connsiteY1" fmla="*/ 0 h 608266"/>
              <a:gd name="connsiteX2" fmla="*/ 708955 w 1005077"/>
              <a:gd name="connsiteY2" fmla="*/ 608266 h 608266"/>
              <a:gd name="connsiteX3" fmla="*/ 0 w 1005077"/>
              <a:gd name="connsiteY3" fmla="*/ 608266 h 60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077" h="608266">
                <a:moveTo>
                  <a:pt x="296599" y="0"/>
                </a:moveTo>
                <a:lnTo>
                  <a:pt x="1005078" y="0"/>
                </a:lnTo>
                <a:lnTo>
                  <a:pt x="708955" y="608266"/>
                </a:lnTo>
                <a:lnTo>
                  <a:pt x="0" y="608266"/>
                </a:lnTo>
                <a:close/>
              </a:path>
            </a:pathLst>
          </a:custGeom>
          <a:solidFill>
            <a:srgbClr val="4454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84E917B-F391-48B2-9DF4-764F8088AA64}"/>
              </a:ext>
            </a:extLst>
          </p:cNvPr>
          <p:cNvSpPr/>
          <p:nvPr/>
        </p:nvSpPr>
        <p:spPr>
          <a:xfrm>
            <a:off x="4696104" y="2769024"/>
            <a:ext cx="1611329" cy="939836"/>
          </a:xfrm>
          <a:custGeom>
            <a:avLst/>
            <a:gdLst>
              <a:gd name="connsiteX0" fmla="*/ 296599 w 1004696"/>
              <a:gd name="connsiteY0" fmla="*/ 0 h 608275"/>
              <a:gd name="connsiteX1" fmla="*/ 1004697 w 1004696"/>
              <a:gd name="connsiteY1" fmla="*/ 0 h 608275"/>
              <a:gd name="connsiteX2" fmla="*/ 708965 w 1004696"/>
              <a:gd name="connsiteY2" fmla="*/ 608276 h 608275"/>
              <a:gd name="connsiteX3" fmla="*/ 0 w 1004696"/>
              <a:gd name="connsiteY3" fmla="*/ 608276 h 60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696" h="608275">
                <a:moveTo>
                  <a:pt x="296599" y="0"/>
                </a:moveTo>
                <a:lnTo>
                  <a:pt x="1004697" y="0"/>
                </a:lnTo>
                <a:lnTo>
                  <a:pt x="708965" y="608276"/>
                </a:lnTo>
                <a:lnTo>
                  <a:pt x="0" y="608276"/>
                </a:lnTo>
                <a:close/>
              </a:path>
            </a:pathLst>
          </a:custGeom>
          <a:solidFill>
            <a:srgbClr val="4472C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190D5BD-90C2-4302-AB4F-8B9E871D7C12}"/>
              </a:ext>
            </a:extLst>
          </p:cNvPr>
          <p:cNvSpPr/>
          <p:nvPr/>
        </p:nvSpPr>
        <p:spPr>
          <a:xfrm>
            <a:off x="4137900" y="3920264"/>
            <a:ext cx="1612979" cy="939836"/>
          </a:xfrm>
          <a:custGeom>
            <a:avLst/>
            <a:gdLst>
              <a:gd name="connsiteX0" fmla="*/ 296799 w 1005725"/>
              <a:gd name="connsiteY0" fmla="*/ 0 h 608275"/>
              <a:gd name="connsiteX1" fmla="*/ 1005726 w 1005725"/>
              <a:gd name="connsiteY1" fmla="*/ 0 h 608275"/>
              <a:gd name="connsiteX2" fmla="*/ 709127 w 1005725"/>
              <a:gd name="connsiteY2" fmla="*/ 608276 h 608275"/>
              <a:gd name="connsiteX3" fmla="*/ 0 w 1005725"/>
              <a:gd name="connsiteY3" fmla="*/ 608276 h 60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725" h="608275">
                <a:moveTo>
                  <a:pt x="296799" y="0"/>
                </a:moveTo>
                <a:lnTo>
                  <a:pt x="1005726" y="0"/>
                </a:lnTo>
                <a:lnTo>
                  <a:pt x="709127" y="608276"/>
                </a:lnTo>
                <a:lnTo>
                  <a:pt x="0" y="608276"/>
                </a:lnTo>
                <a:close/>
              </a:path>
            </a:pathLst>
          </a:custGeom>
          <a:solidFill>
            <a:srgbClr val="ED7D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4F6067E-2721-4EFA-BD31-1855EA5BA7E6}"/>
              </a:ext>
            </a:extLst>
          </p:cNvPr>
          <p:cNvSpPr/>
          <p:nvPr/>
        </p:nvSpPr>
        <p:spPr>
          <a:xfrm>
            <a:off x="3555013" y="5057603"/>
            <a:ext cx="1612108" cy="938204"/>
          </a:xfrm>
          <a:custGeom>
            <a:avLst/>
            <a:gdLst>
              <a:gd name="connsiteX0" fmla="*/ 296094 w 1005182"/>
              <a:gd name="connsiteY0" fmla="*/ 0 h 607219"/>
              <a:gd name="connsiteX1" fmla="*/ 1005183 w 1005182"/>
              <a:gd name="connsiteY1" fmla="*/ 0 h 607219"/>
              <a:gd name="connsiteX2" fmla="*/ 707793 w 1005182"/>
              <a:gd name="connsiteY2" fmla="*/ 607219 h 607219"/>
              <a:gd name="connsiteX3" fmla="*/ 0 w 1005182"/>
              <a:gd name="connsiteY3" fmla="*/ 607219 h 60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182" h="607219">
                <a:moveTo>
                  <a:pt x="296094" y="0"/>
                </a:moveTo>
                <a:lnTo>
                  <a:pt x="1005183" y="0"/>
                </a:lnTo>
                <a:lnTo>
                  <a:pt x="707793" y="607219"/>
                </a:lnTo>
                <a:lnTo>
                  <a:pt x="0" y="607219"/>
                </a:lnTo>
                <a:close/>
              </a:path>
            </a:pathLst>
          </a:custGeom>
          <a:solidFill>
            <a:srgbClr val="A5A5A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BBDA9B-0093-42BC-9BB9-880317D258A9}"/>
              </a:ext>
            </a:extLst>
          </p:cNvPr>
          <p:cNvGrpSpPr/>
          <p:nvPr/>
        </p:nvGrpSpPr>
        <p:grpSpPr>
          <a:xfrm>
            <a:off x="6923926" y="1757615"/>
            <a:ext cx="4301104" cy="645669"/>
            <a:chOff x="6947805" y="2237815"/>
            <a:chExt cx="3950499" cy="615573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2B7D9E7-15B6-4B18-97DA-FC1F63BAAD96}"/>
                </a:ext>
              </a:extLst>
            </p:cNvPr>
            <p:cNvSpPr txBox="1"/>
            <p:nvPr/>
          </p:nvSpPr>
          <p:spPr>
            <a:xfrm>
              <a:off x="6947805" y="2237815"/>
              <a:ext cx="3683802" cy="352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44546A"/>
                  </a:solidFill>
                  <a:latin typeface="Arial"/>
                  <a:cs typeface="Arial"/>
                  <a:sym typeface="Arial"/>
                  <a:rtl val="0"/>
                </a:rPr>
                <a:t>Linux Kernel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6F03B9C-943E-486E-BA32-92F0ECFFC250}"/>
                </a:ext>
              </a:extLst>
            </p:cNvPr>
            <p:cNvSpPr txBox="1"/>
            <p:nvPr/>
          </p:nvSpPr>
          <p:spPr>
            <a:xfrm>
              <a:off x="6947805" y="2559957"/>
              <a:ext cx="3950499" cy="29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has multiple core components, like </a:t>
              </a:r>
              <a:r>
                <a:rPr lang="en-US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Cgroup</a:t>
              </a:r>
              <a:endPara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77F982F-5092-40F5-BE82-B078BFE4D694}"/>
              </a:ext>
            </a:extLst>
          </p:cNvPr>
          <p:cNvSpPr txBox="1"/>
          <p:nvPr/>
        </p:nvSpPr>
        <p:spPr>
          <a:xfrm>
            <a:off x="5691040" y="1813021"/>
            <a:ext cx="78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96F2938-C07F-4B20-8BDD-06F593E0267E}"/>
              </a:ext>
            </a:extLst>
          </p:cNvPr>
          <p:cNvSpPr txBox="1"/>
          <p:nvPr/>
        </p:nvSpPr>
        <p:spPr>
          <a:xfrm>
            <a:off x="5175040" y="2903538"/>
            <a:ext cx="78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32C182F-468A-414D-950B-DE44BE6090B0}"/>
              </a:ext>
            </a:extLst>
          </p:cNvPr>
          <p:cNvSpPr txBox="1"/>
          <p:nvPr/>
        </p:nvSpPr>
        <p:spPr>
          <a:xfrm>
            <a:off x="4606527" y="4093650"/>
            <a:ext cx="78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079F33-443D-41D6-9F47-F230A936ABCF}"/>
              </a:ext>
            </a:extLst>
          </p:cNvPr>
          <p:cNvSpPr txBox="1"/>
          <p:nvPr/>
        </p:nvSpPr>
        <p:spPr>
          <a:xfrm>
            <a:off x="3984345" y="5211656"/>
            <a:ext cx="784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1F8B38B-5106-4983-9562-121EEEDA1481}"/>
              </a:ext>
            </a:extLst>
          </p:cNvPr>
          <p:cNvGrpSpPr/>
          <p:nvPr/>
        </p:nvGrpSpPr>
        <p:grpSpPr>
          <a:xfrm>
            <a:off x="6475933" y="2753316"/>
            <a:ext cx="4301106" cy="837691"/>
            <a:chOff x="6536329" y="3187102"/>
            <a:chExt cx="3950500" cy="798644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5F12649-A78B-4029-A433-D8568EA4E925}"/>
                </a:ext>
              </a:extLst>
            </p:cNvPr>
            <p:cNvSpPr txBox="1"/>
            <p:nvPr/>
          </p:nvSpPr>
          <p:spPr>
            <a:xfrm>
              <a:off x="6536329" y="3187102"/>
              <a:ext cx="1133322" cy="35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4472C4"/>
                  </a:solidFill>
                  <a:latin typeface="Arial"/>
                  <a:cs typeface="Arial"/>
                  <a:sym typeface="Arial"/>
                  <a:rtl val="0"/>
                </a:rPr>
                <a:t>CRI 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5A66055-28C9-47D1-87E9-00AB91D353EC}"/>
                </a:ext>
              </a:extLst>
            </p:cNvPr>
            <p:cNvSpPr txBox="1"/>
            <p:nvPr/>
          </p:nvSpPr>
          <p:spPr>
            <a:xfrm>
              <a:off x="6536330" y="3486915"/>
              <a:ext cx="3950499" cy="498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container runtime (CRI) is the software that is responsible for running containers.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D3E12C3-8A64-44BD-9AF1-E21264B15F50}"/>
              </a:ext>
            </a:extLst>
          </p:cNvPr>
          <p:cNvGrpSpPr/>
          <p:nvPr/>
        </p:nvGrpSpPr>
        <p:grpSpPr>
          <a:xfrm>
            <a:off x="5959933" y="3937915"/>
            <a:ext cx="4301104" cy="837691"/>
            <a:chOff x="6062391" y="4316484"/>
            <a:chExt cx="3950499" cy="79864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DE8500B-DC6B-402F-BE92-A57D1966DA9A}"/>
                </a:ext>
              </a:extLst>
            </p:cNvPr>
            <p:cNvSpPr txBox="1"/>
            <p:nvPr/>
          </p:nvSpPr>
          <p:spPr>
            <a:xfrm>
              <a:off x="6062391" y="4316484"/>
              <a:ext cx="3396347" cy="35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ED7D31"/>
                  </a:solidFill>
                  <a:latin typeface="Arial"/>
                  <a:cs typeface="Arial"/>
                  <a:sym typeface="Arial"/>
                  <a:rtl val="0"/>
                </a:rPr>
                <a:t>Kubelet</a:t>
              </a:r>
              <a:endParaRPr lang="en-US" b="1" dirty="0">
                <a:solidFill>
                  <a:srgbClr val="ED7D31"/>
                </a:solidFill>
                <a:latin typeface="Arial"/>
                <a:cs typeface="Arial"/>
                <a:sym typeface="Arial"/>
                <a:rtl val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B7F229F-E862-48E7-B249-9E502210CE74}"/>
                </a:ext>
              </a:extLst>
            </p:cNvPr>
            <p:cNvSpPr txBox="1"/>
            <p:nvPr/>
          </p:nvSpPr>
          <p:spPr>
            <a:xfrm>
              <a:off x="6062391" y="4616297"/>
              <a:ext cx="3950499" cy="498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Kublet</a:t>
              </a: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uses containerd daemon or probably </a:t>
              </a:r>
              <a:r>
                <a:rPr lang="en-US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runc</a:t>
              </a: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lxc</a:t>
              </a: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400" dirty="0" err="1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rkt</a:t>
              </a: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cri-o through CRI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C3364B8-4E86-49F3-B9DF-B5FE0FDB5B7E}"/>
              </a:ext>
            </a:extLst>
          </p:cNvPr>
          <p:cNvGrpSpPr/>
          <p:nvPr/>
        </p:nvGrpSpPr>
        <p:grpSpPr>
          <a:xfrm>
            <a:off x="5391417" y="5064106"/>
            <a:ext cx="4301105" cy="622249"/>
            <a:chOff x="5540218" y="5390177"/>
            <a:chExt cx="3950500" cy="59324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8596723-FE4A-4C34-AA1E-78E3C1A1118B}"/>
                </a:ext>
              </a:extLst>
            </p:cNvPr>
            <p:cNvSpPr txBox="1"/>
            <p:nvPr/>
          </p:nvSpPr>
          <p:spPr>
            <a:xfrm>
              <a:off x="5540218" y="5390177"/>
              <a:ext cx="3667281" cy="352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5A5A5"/>
                  </a:solidFill>
                  <a:latin typeface="Arial"/>
                  <a:cs typeface="Arial"/>
                  <a:sym typeface="Arial"/>
                  <a:rtl val="0"/>
                </a:rPr>
                <a:t>POD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A645788-4A9D-4F8F-970F-4E06A20D8EEB}"/>
                </a:ext>
              </a:extLst>
            </p:cNvPr>
            <p:cNvSpPr txBox="1"/>
            <p:nvPr/>
          </p:nvSpPr>
          <p:spPr>
            <a:xfrm>
              <a:off x="5540219" y="5689990"/>
              <a:ext cx="3950499" cy="29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actually run the container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D998DC-6085-4106-99FD-AEC789E6C4B7}"/>
              </a:ext>
            </a:extLst>
          </p:cNvPr>
          <p:cNvGrpSpPr/>
          <p:nvPr/>
        </p:nvGrpSpPr>
        <p:grpSpPr>
          <a:xfrm>
            <a:off x="1180360" y="1432773"/>
            <a:ext cx="4420741" cy="1275543"/>
            <a:chOff x="1180360" y="1432773"/>
            <a:chExt cx="4420741" cy="1275543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0152C23-CD06-45F8-A597-0753DF75BB75}"/>
                </a:ext>
              </a:extLst>
            </p:cNvPr>
            <p:cNvSpPr/>
            <p:nvPr/>
          </p:nvSpPr>
          <p:spPr>
            <a:xfrm>
              <a:off x="1180360" y="1596574"/>
              <a:ext cx="4420739" cy="1111742"/>
            </a:xfrm>
            <a:custGeom>
              <a:avLst/>
              <a:gdLst>
                <a:gd name="connsiteX0" fmla="*/ 1334519 w 2756420"/>
                <a:gd name="connsiteY0" fmla="*/ 113071 h 719535"/>
                <a:gd name="connsiteX1" fmla="*/ 0 w 2756420"/>
                <a:gd name="connsiteY1" fmla="*/ 0 h 719535"/>
                <a:gd name="connsiteX2" fmla="*/ 296456 w 2756420"/>
                <a:gd name="connsiteY2" fmla="*/ 608276 h 719535"/>
                <a:gd name="connsiteX3" fmla="*/ 785994 w 2756420"/>
                <a:gd name="connsiteY3" fmla="*/ 685362 h 719535"/>
                <a:gd name="connsiteX4" fmla="*/ 786032 w 2756420"/>
                <a:gd name="connsiteY4" fmla="*/ 685362 h 719535"/>
                <a:gd name="connsiteX5" fmla="*/ 810197 w 2756420"/>
                <a:gd name="connsiteY5" fmla="*/ 658587 h 719535"/>
                <a:gd name="connsiteX6" fmla="*/ 786032 w 2756420"/>
                <a:gd name="connsiteY6" fmla="*/ 685362 h 719535"/>
                <a:gd name="connsiteX7" fmla="*/ 785994 w 2756420"/>
                <a:gd name="connsiteY7" fmla="*/ 685362 h 719535"/>
                <a:gd name="connsiteX8" fmla="*/ 1390126 w 2756420"/>
                <a:gd name="connsiteY8" fmla="*/ 719490 h 719535"/>
                <a:gd name="connsiteX9" fmla="*/ 1948815 w 2756420"/>
                <a:gd name="connsiteY9" fmla="*/ 687210 h 719535"/>
                <a:gd name="connsiteX10" fmla="*/ 1919745 w 2756420"/>
                <a:gd name="connsiteY10" fmla="*/ 640042 h 719535"/>
                <a:gd name="connsiteX11" fmla="*/ 1948815 w 2756420"/>
                <a:gd name="connsiteY11" fmla="*/ 687210 h 719535"/>
                <a:gd name="connsiteX12" fmla="*/ 2459965 w 2756420"/>
                <a:gd name="connsiteY12" fmla="*/ 608266 h 719535"/>
                <a:gd name="connsiteX13" fmla="*/ 2756421 w 2756420"/>
                <a:gd name="connsiteY13" fmla="*/ 4953 h 719535"/>
                <a:gd name="connsiteX14" fmla="*/ 1334519 w 2756420"/>
                <a:gd name="connsiteY14" fmla="*/ 113071 h 71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6420" h="719535">
                  <a:moveTo>
                    <a:pt x="1334519" y="113071"/>
                  </a:moveTo>
                  <a:cubicBezTo>
                    <a:pt x="743988" y="107775"/>
                    <a:pt x="0" y="0"/>
                    <a:pt x="0" y="0"/>
                  </a:cubicBezTo>
                  <a:lnTo>
                    <a:pt x="296456" y="608276"/>
                  </a:lnTo>
                  <a:cubicBezTo>
                    <a:pt x="296456" y="608276"/>
                    <a:pt x="494662" y="652663"/>
                    <a:pt x="785994" y="685362"/>
                  </a:cubicBezTo>
                  <a:cubicBezTo>
                    <a:pt x="785994" y="685362"/>
                    <a:pt x="786032" y="685362"/>
                    <a:pt x="786032" y="685362"/>
                  </a:cubicBezTo>
                  <a:lnTo>
                    <a:pt x="810197" y="658587"/>
                  </a:lnTo>
                  <a:lnTo>
                    <a:pt x="786032" y="685362"/>
                  </a:lnTo>
                  <a:cubicBezTo>
                    <a:pt x="786032" y="685362"/>
                    <a:pt x="785994" y="685362"/>
                    <a:pt x="785994" y="685362"/>
                  </a:cubicBezTo>
                  <a:cubicBezTo>
                    <a:pt x="961282" y="705040"/>
                    <a:pt x="1170280" y="720490"/>
                    <a:pt x="1390126" y="719490"/>
                  </a:cubicBezTo>
                  <a:cubicBezTo>
                    <a:pt x="1594009" y="718566"/>
                    <a:pt x="1785595" y="704774"/>
                    <a:pt x="1948815" y="687210"/>
                  </a:cubicBezTo>
                  <a:lnTo>
                    <a:pt x="1919745" y="640042"/>
                  </a:lnTo>
                  <a:lnTo>
                    <a:pt x="1948815" y="687210"/>
                  </a:lnTo>
                  <a:cubicBezTo>
                    <a:pt x="2254110" y="654358"/>
                    <a:pt x="2459965" y="608266"/>
                    <a:pt x="2459965" y="608266"/>
                  </a:cubicBezTo>
                  <a:lnTo>
                    <a:pt x="2756421" y="4953"/>
                  </a:lnTo>
                  <a:cubicBezTo>
                    <a:pt x="2687441" y="29251"/>
                    <a:pt x="1925050" y="118367"/>
                    <a:pt x="1334519" y="113071"/>
                  </a:cubicBezTo>
                  <a:close/>
                </a:path>
              </a:pathLst>
            </a:custGeom>
            <a:solidFill>
              <a:srgbClr val="4454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4D0B644-AADA-479A-B8A9-DA19084B782F}"/>
                </a:ext>
              </a:extLst>
            </p:cNvPr>
            <p:cNvSpPr/>
            <p:nvPr/>
          </p:nvSpPr>
          <p:spPr>
            <a:xfrm>
              <a:off x="1180360" y="1432773"/>
              <a:ext cx="4420739" cy="338854"/>
            </a:xfrm>
            <a:custGeom>
              <a:avLst/>
              <a:gdLst>
                <a:gd name="connsiteX0" fmla="*/ 0 w 2756420"/>
                <a:gd name="connsiteY0" fmla="*/ 106014 h 219311"/>
                <a:gd name="connsiteX1" fmla="*/ 1334519 w 2756420"/>
                <a:gd name="connsiteY1" fmla="*/ 219085 h 219311"/>
                <a:gd name="connsiteX2" fmla="*/ 2756421 w 2756420"/>
                <a:gd name="connsiteY2" fmla="*/ 110976 h 219311"/>
                <a:gd name="connsiteX3" fmla="*/ 0 w 2756420"/>
                <a:gd name="connsiteY3" fmla="*/ 106014 h 2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6420" h="219311">
                  <a:moveTo>
                    <a:pt x="0" y="106014"/>
                  </a:moveTo>
                  <a:cubicBezTo>
                    <a:pt x="0" y="106014"/>
                    <a:pt x="743988" y="213789"/>
                    <a:pt x="1334519" y="219085"/>
                  </a:cubicBezTo>
                  <a:cubicBezTo>
                    <a:pt x="1925050" y="224381"/>
                    <a:pt x="2687441" y="135265"/>
                    <a:pt x="2756421" y="110976"/>
                  </a:cubicBezTo>
                  <a:cubicBezTo>
                    <a:pt x="2756421" y="110976"/>
                    <a:pt x="1409643" y="-135378"/>
                    <a:pt x="0" y="106014"/>
                  </a:cubicBezTo>
                  <a:close/>
                </a:path>
              </a:pathLst>
            </a:custGeom>
            <a:solidFill>
              <a:srgbClr val="44546A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A975102-EA6E-49D6-8E10-668EAF91E03B}"/>
                </a:ext>
              </a:extLst>
            </p:cNvPr>
            <p:cNvSpPr/>
            <p:nvPr/>
          </p:nvSpPr>
          <p:spPr>
            <a:xfrm>
              <a:off x="4376792" y="1604227"/>
              <a:ext cx="1224309" cy="1046506"/>
            </a:xfrm>
            <a:custGeom>
              <a:avLst/>
              <a:gdLst>
                <a:gd name="connsiteX0" fmla="*/ 160696 w 763381"/>
                <a:gd name="connsiteY0" fmla="*/ 72714 h 677313"/>
                <a:gd name="connsiteX1" fmla="*/ 160696 w 763381"/>
                <a:gd name="connsiteY1" fmla="*/ 72714 h 677313"/>
                <a:gd name="connsiteX2" fmla="*/ 0 w 763381"/>
                <a:gd name="connsiteY2" fmla="*/ 677313 h 677313"/>
                <a:gd name="connsiteX3" fmla="*/ 466925 w 763381"/>
                <a:gd name="connsiteY3" fmla="*/ 603313 h 677313"/>
                <a:gd name="connsiteX4" fmla="*/ 763381 w 763381"/>
                <a:gd name="connsiteY4" fmla="*/ 0 h 677313"/>
                <a:gd name="connsiteX5" fmla="*/ 160696 w 763381"/>
                <a:gd name="connsiteY5" fmla="*/ 72714 h 67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381" h="677313">
                  <a:moveTo>
                    <a:pt x="160696" y="72714"/>
                  </a:moveTo>
                  <a:lnTo>
                    <a:pt x="160696" y="72714"/>
                  </a:lnTo>
                  <a:lnTo>
                    <a:pt x="0" y="677313"/>
                  </a:lnTo>
                  <a:cubicBezTo>
                    <a:pt x="280740" y="644976"/>
                    <a:pt x="466925" y="603313"/>
                    <a:pt x="466925" y="603313"/>
                  </a:cubicBezTo>
                  <a:lnTo>
                    <a:pt x="763381" y="0"/>
                  </a:lnTo>
                  <a:cubicBezTo>
                    <a:pt x="725300" y="13421"/>
                    <a:pt x="475860" y="46587"/>
                    <a:pt x="160696" y="72714"/>
                  </a:cubicBez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3BBAAE-553E-48BD-A871-2E1CADFB372F}"/>
                </a:ext>
              </a:extLst>
            </p:cNvPr>
            <p:cNvSpPr txBox="1"/>
            <p:nvPr/>
          </p:nvSpPr>
          <p:spPr>
            <a:xfrm>
              <a:off x="1323097" y="1719889"/>
              <a:ext cx="1411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Linux Kernel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42360C6-878C-46E0-B502-CD6A0DE74ACD}"/>
              </a:ext>
            </a:extLst>
          </p:cNvPr>
          <p:cNvSpPr txBox="1"/>
          <p:nvPr/>
        </p:nvSpPr>
        <p:spPr>
          <a:xfrm>
            <a:off x="6366534" y="5911370"/>
            <a:ext cx="541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 understanding of </a:t>
            </a:r>
            <a:r>
              <a:rPr lang="en-US" sz="24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Cgroup</a:t>
            </a:r>
            <a:endParaRPr lang="en-US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CC72FE-36CB-404A-B54B-7648BAB90C5F}"/>
              </a:ext>
            </a:extLst>
          </p:cNvPr>
          <p:cNvGrpSpPr/>
          <p:nvPr/>
        </p:nvGrpSpPr>
        <p:grpSpPr>
          <a:xfrm>
            <a:off x="159637" y="456899"/>
            <a:ext cx="6387613" cy="725635"/>
            <a:chOff x="2997895" y="5259001"/>
            <a:chExt cx="6362738" cy="78782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D4DE58-BEE5-45FD-AAF7-7B69C0451689}"/>
                </a:ext>
              </a:extLst>
            </p:cNvPr>
            <p:cNvGrpSpPr/>
            <p:nvPr/>
          </p:nvGrpSpPr>
          <p:grpSpPr>
            <a:xfrm>
              <a:off x="2997895" y="5259001"/>
              <a:ext cx="6362738" cy="787822"/>
              <a:chOff x="2879823" y="1216660"/>
              <a:chExt cx="1387377" cy="787822"/>
            </a:xfr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254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21C146-30A5-457F-B686-83962B95E9B0}"/>
                  </a:ext>
                </a:extLst>
              </p:cNvPr>
              <p:cNvSpPr/>
              <p:nvPr/>
            </p:nvSpPr>
            <p:spPr>
              <a:xfrm>
                <a:off x="3076940" y="1470952"/>
                <a:ext cx="1190260" cy="533400"/>
              </a:xfrm>
              <a:prstGeom prst="rect">
                <a:avLst/>
              </a:prstGeom>
              <a:grpFill/>
              <a:ln w="12700">
                <a:solidFill>
                  <a:srgbClr val="7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10">
                <a:extLst>
                  <a:ext uri="{FF2B5EF4-FFF2-40B4-BE49-F238E27FC236}">
                    <a16:creationId xmlns:a16="http://schemas.microsoft.com/office/drawing/2014/main" id="{FDB64C78-474E-4D2D-81CA-9F3A32006D17}"/>
                  </a:ext>
                </a:extLst>
              </p:cNvPr>
              <p:cNvSpPr/>
              <p:nvPr/>
            </p:nvSpPr>
            <p:spPr>
              <a:xfrm>
                <a:off x="2879823" y="1216660"/>
                <a:ext cx="1387376" cy="254293"/>
              </a:xfrm>
              <a:custGeom>
                <a:avLst/>
                <a:gdLst/>
                <a:ahLst/>
                <a:cxnLst/>
                <a:rect l="l" t="t" r="r" b="b"/>
                <a:pathLst>
                  <a:path w="1387376" h="254293">
                    <a:moveTo>
                      <a:pt x="0" y="0"/>
                    </a:moveTo>
                    <a:lnTo>
                      <a:pt x="1200268" y="0"/>
                    </a:lnTo>
                    <a:lnTo>
                      <a:pt x="1387376" y="245183"/>
                    </a:lnTo>
                    <a:lnTo>
                      <a:pt x="1387376" y="254293"/>
                    </a:lnTo>
                    <a:lnTo>
                      <a:pt x="197116" y="254293"/>
                    </a:lnTo>
                    <a:lnTo>
                      <a:pt x="187982" y="246329"/>
                    </a:lnTo>
                    <a:close/>
                  </a:path>
                </a:pathLst>
              </a:custGeom>
              <a:grpFill/>
              <a:ln w="12700">
                <a:solidFill>
                  <a:srgbClr val="7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16">
                <a:extLst>
                  <a:ext uri="{FF2B5EF4-FFF2-40B4-BE49-F238E27FC236}">
                    <a16:creationId xmlns:a16="http://schemas.microsoft.com/office/drawing/2014/main" id="{391ED0EA-1AFE-4D34-83B1-7D12FB40695F}"/>
                  </a:ext>
                </a:extLst>
              </p:cNvPr>
              <p:cNvSpPr/>
              <p:nvPr/>
            </p:nvSpPr>
            <p:spPr>
              <a:xfrm>
                <a:off x="2879824" y="1216660"/>
                <a:ext cx="197117" cy="787822"/>
              </a:xfrm>
              <a:custGeom>
                <a:avLst/>
                <a:gdLst/>
                <a:ahLst/>
                <a:cxnLst/>
                <a:rect l="l" t="t" r="r" b="b"/>
                <a:pathLst>
                  <a:path w="197117" h="787822">
                    <a:moveTo>
                      <a:pt x="0" y="0"/>
                    </a:moveTo>
                    <a:lnTo>
                      <a:pt x="1443" y="0"/>
                    </a:lnTo>
                    <a:lnTo>
                      <a:pt x="187983" y="244439"/>
                    </a:lnTo>
                    <a:lnTo>
                      <a:pt x="197117" y="252403"/>
                    </a:lnTo>
                    <a:lnTo>
                      <a:pt x="197117" y="787822"/>
                    </a:lnTo>
                    <a:lnTo>
                      <a:pt x="0" y="529523"/>
                    </a:lnTo>
                    <a:close/>
                  </a:path>
                </a:pathLst>
              </a:custGeom>
              <a:grpFill/>
              <a:ln w="12700">
                <a:solidFill>
                  <a:srgbClr val="7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22">
                <a:extLst>
                  <a:ext uri="{FF2B5EF4-FFF2-40B4-BE49-F238E27FC236}">
                    <a16:creationId xmlns:a16="http://schemas.microsoft.com/office/drawing/2014/main" id="{2267BD31-1204-47C9-B4FF-52398595B16C}"/>
                  </a:ext>
                </a:extLst>
              </p:cNvPr>
              <p:cNvSpPr/>
              <p:nvPr/>
            </p:nvSpPr>
            <p:spPr>
              <a:xfrm>
                <a:off x="3094257" y="1490839"/>
                <a:ext cx="981069" cy="489635"/>
              </a:xfrm>
              <a:custGeom>
                <a:avLst/>
                <a:gdLst/>
                <a:ahLst/>
                <a:cxnLst/>
                <a:rect l="l" t="t" r="r" b="b"/>
                <a:pathLst>
                  <a:path w="981069" h="489635">
                    <a:moveTo>
                      <a:pt x="0" y="0"/>
                    </a:moveTo>
                    <a:lnTo>
                      <a:pt x="981069" y="0"/>
                    </a:lnTo>
                    <a:cubicBezTo>
                      <a:pt x="469137" y="47327"/>
                      <a:pt x="61328" y="256367"/>
                      <a:pt x="0" y="4896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C57BDB1-B275-4639-B1DF-2D73C3F91CE9}"/>
                </a:ext>
              </a:extLst>
            </p:cNvPr>
            <p:cNvGrpSpPr/>
            <p:nvPr/>
          </p:nvGrpSpPr>
          <p:grpSpPr>
            <a:xfrm>
              <a:off x="4128380" y="5518877"/>
              <a:ext cx="5232248" cy="427394"/>
              <a:chOff x="4128380" y="5518877"/>
              <a:chExt cx="5232248" cy="42739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5AFC0F5-34CB-4F1D-B33A-75D8B52CE5EA}"/>
                  </a:ext>
                </a:extLst>
              </p:cNvPr>
              <p:cNvSpPr txBox="1"/>
              <p:nvPr/>
            </p:nvSpPr>
            <p:spPr>
              <a:xfrm>
                <a:off x="7319726" y="5527597"/>
                <a:ext cx="604465" cy="36933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CPU 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9412B8-D757-4EC1-A831-02DCCC159EDE}"/>
                  </a:ext>
                </a:extLst>
              </p:cNvPr>
              <p:cNvSpPr txBox="1"/>
              <p:nvPr/>
            </p:nvSpPr>
            <p:spPr>
              <a:xfrm>
                <a:off x="8598832" y="5523581"/>
                <a:ext cx="761796" cy="369332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HD 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F6F85F-16C4-4B62-8FCD-DC2F949805D3}"/>
                  </a:ext>
                </a:extLst>
              </p:cNvPr>
              <p:cNvSpPr txBox="1"/>
              <p:nvPr/>
            </p:nvSpPr>
            <p:spPr>
              <a:xfrm>
                <a:off x="6636908" y="5527597"/>
                <a:ext cx="669903" cy="378740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N/W 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EF7BC1C-DB4F-4156-959F-6681A0A8F697}"/>
                  </a:ext>
                </a:extLst>
              </p:cNvPr>
              <p:cNvSpPr txBox="1"/>
              <p:nvPr/>
            </p:nvSpPr>
            <p:spPr>
              <a:xfrm>
                <a:off x="7937106" y="5518877"/>
                <a:ext cx="648811" cy="378740"/>
              </a:xfrm>
              <a:prstGeom prst="rect">
                <a:avLst/>
              </a:prstGeom>
              <a:noFill/>
              <a:ln w="19050"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RAM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7A864F8-731C-4AB0-89D5-38B837D952E8}"/>
                  </a:ext>
                </a:extLst>
              </p:cNvPr>
              <p:cNvSpPr txBox="1"/>
              <p:nvPr/>
            </p:nvSpPr>
            <p:spPr>
              <a:xfrm>
                <a:off x="4128380" y="5576939"/>
                <a:ext cx="12650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Hardware 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47C5493-283E-44CB-875C-7E7D9B62E8A8}"/>
              </a:ext>
            </a:extLst>
          </p:cNvPr>
          <p:cNvGrpSpPr/>
          <p:nvPr/>
        </p:nvGrpSpPr>
        <p:grpSpPr>
          <a:xfrm>
            <a:off x="2803989" y="1533844"/>
            <a:ext cx="1533836" cy="523876"/>
            <a:chOff x="6261162" y="4077166"/>
            <a:chExt cx="1464001" cy="84504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D1FD287-F99E-408B-BD81-EB40BCF38FD7}"/>
                </a:ext>
              </a:extLst>
            </p:cNvPr>
            <p:cNvSpPr/>
            <p:nvPr/>
          </p:nvSpPr>
          <p:spPr>
            <a:xfrm rot="10800000">
              <a:off x="6261162" y="4077166"/>
              <a:ext cx="1464001" cy="845046"/>
            </a:xfrm>
            <a:custGeom>
              <a:avLst/>
              <a:gdLst>
                <a:gd name="connsiteX0" fmla="*/ 1334519 w 2756420"/>
                <a:gd name="connsiteY0" fmla="*/ 113071 h 719535"/>
                <a:gd name="connsiteX1" fmla="*/ 0 w 2756420"/>
                <a:gd name="connsiteY1" fmla="*/ 0 h 719535"/>
                <a:gd name="connsiteX2" fmla="*/ 296456 w 2756420"/>
                <a:gd name="connsiteY2" fmla="*/ 608276 h 719535"/>
                <a:gd name="connsiteX3" fmla="*/ 785994 w 2756420"/>
                <a:gd name="connsiteY3" fmla="*/ 685362 h 719535"/>
                <a:gd name="connsiteX4" fmla="*/ 786032 w 2756420"/>
                <a:gd name="connsiteY4" fmla="*/ 685362 h 719535"/>
                <a:gd name="connsiteX5" fmla="*/ 810197 w 2756420"/>
                <a:gd name="connsiteY5" fmla="*/ 658587 h 719535"/>
                <a:gd name="connsiteX6" fmla="*/ 786032 w 2756420"/>
                <a:gd name="connsiteY6" fmla="*/ 685362 h 719535"/>
                <a:gd name="connsiteX7" fmla="*/ 785994 w 2756420"/>
                <a:gd name="connsiteY7" fmla="*/ 685362 h 719535"/>
                <a:gd name="connsiteX8" fmla="*/ 1390126 w 2756420"/>
                <a:gd name="connsiteY8" fmla="*/ 719490 h 719535"/>
                <a:gd name="connsiteX9" fmla="*/ 1948815 w 2756420"/>
                <a:gd name="connsiteY9" fmla="*/ 687210 h 719535"/>
                <a:gd name="connsiteX10" fmla="*/ 1919745 w 2756420"/>
                <a:gd name="connsiteY10" fmla="*/ 640042 h 719535"/>
                <a:gd name="connsiteX11" fmla="*/ 1948815 w 2756420"/>
                <a:gd name="connsiteY11" fmla="*/ 687210 h 719535"/>
                <a:gd name="connsiteX12" fmla="*/ 2459965 w 2756420"/>
                <a:gd name="connsiteY12" fmla="*/ 608266 h 719535"/>
                <a:gd name="connsiteX13" fmla="*/ 2756421 w 2756420"/>
                <a:gd name="connsiteY13" fmla="*/ 4953 h 719535"/>
                <a:gd name="connsiteX14" fmla="*/ 1334519 w 2756420"/>
                <a:gd name="connsiteY14" fmla="*/ 113071 h 71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6420" h="719535">
                  <a:moveTo>
                    <a:pt x="1334519" y="113071"/>
                  </a:moveTo>
                  <a:cubicBezTo>
                    <a:pt x="743988" y="107775"/>
                    <a:pt x="0" y="0"/>
                    <a:pt x="0" y="0"/>
                  </a:cubicBezTo>
                  <a:lnTo>
                    <a:pt x="296456" y="608276"/>
                  </a:lnTo>
                  <a:cubicBezTo>
                    <a:pt x="296456" y="608276"/>
                    <a:pt x="494662" y="652663"/>
                    <a:pt x="785994" y="685362"/>
                  </a:cubicBezTo>
                  <a:cubicBezTo>
                    <a:pt x="785994" y="685362"/>
                    <a:pt x="786032" y="685362"/>
                    <a:pt x="786032" y="685362"/>
                  </a:cubicBezTo>
                  <a:lnTo>
                    <a:pt x="810197" y="658587"/>
                  </a:lnTo>
                  <a:lnTo>
                    <a:pt x="786032" y="685362"/>
                  </a:lnTo>
                  <a:cubicBezTo>
                    <a:pt x="786032" y="685362"/>
                    <a:pt x="785994" y="685362"/>
                    <a:pt x="785994" y="685362"/>
                  </a:cubicBezTo>
                  <a:cubicBezTo>
                    <a:pt x="961282" y="705040"/>
                    <a:pt x="1170280" y="720490"/>
                    <a:pt x="1390126" y="719490"/>
                  </a:cubicBezTo>
                  <a:cubicBezTo>
                    <a:pt x="1594009" y="718566"/>
                    <a:pt x="1785595" y="704774"/>
                    <a:pt x="1948815" y="687210"/>
                  </a:cubicBezTo>
                  <a:lnTo>
                    <a:pt x="1919745" y="640042"/>
                  </a:lnTo>
                  <a:lnTo>
                    <a:pt x="1948815" y="687210"/>
                  </a:lnTo>
                  <a:cubicBezTo>
                    <a:pt x="2254110" y="654358"/>
                    <a:pt x="2459965" y="608266"/>
                    <a:pt x="2459965" y="608266"/>
                  </a:cubicBezTo>
                  <a:lnTo>
                    <a:pt x="2756421" y="4953"/>
                  </a:lnTo>
                  <a:cubicBezTo>
                    <a:pt x="2687441" y="29251"/>
                    <a:pt x="1925050" y="118367"/>
                    <a:pt x="1334519" y="11307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429DE05-FFB8-4358-A1BB-E4CE502666B0}"/>
                </a:ext>
              </a:extLst>
            </p:cNvPr>
            <p:cNvSpPr txBox="1"/>
            <p:nvPr/>
          </p:nvSpPr>
          <p:spPr>
            <a:xfrm>
              <a:off x="6478869" y="4203740"/>
              <a:ext cx="8974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Cgroup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7FF4F4-BD1E-4075-9944-3EE40BE2FBD9}"/>
              </a:ext>
            </a:extLst>
          </p:cNvPr>
          <p:cNvGrpSpPr/>
          <p:nvPr/>
        </p:nvGrpSpPr>
        <p:grpSpPr>
          <a:xfrm>
            <a:off x="2311825" y="2991985"/>
            <a:ext cx="1766641" cy="564331"/>
            <a:chOff x="5005972" y="2950165"/>
            <a:chExt cx="2723492" cy="93891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3337631-1C24-4CB9-94DB-34D46AF4F21A}"/>
                </a:ext>
              </a:extLst>
            </p:cNvPr>
            <p:cNvSpPr/>
            <p:nvPr/>
          </p:nvSpPr>
          <p:spPr>
            <a:xfrm rot="10800000">
              <a:off x="5005972" y="2950165"/>
              <a:ext cx="2723492" cy="938912"/>
            </a:xfrm>
            <a:custGeom>
              <a:avLst/>
              <a:gdLst>
                <a:gd name="connsiteX0" fmla="*/ 0 w 2033749"/>
                <a:gd name="connsiteY0" fmla="*/ 5296 h 701126"/>
                <a:gd name="connsiteX1" fmla="*/ 296589 w 2033749"/>
                <a:gd name="connsiteY1" fmla="*/ 611715 h 701126"/>
                <a:gd name="connsiteX2" fmla="*/ 648072 w 2033749"/>
                <a:gd name="connsiteY2" fmla="*/ 678494 h 701126"/>
                <a:gd name="connsiteX3" fmla="*/ 669969 w 2033749"/>
                <a:gd name="connsiteY3" fmla="*/ 651434 h 701126"/>
                <a:gd name="connsiteX4" fmla="*/ 648072 w 2033749"/>
                <a:gd name="connsiteY4" fmla="*/ 678494 h 701126"/>
                <a:gd name="connsiteX5" fmla="*/ 1399042 w 2033749"/>
                <a:gd name="connsiteY5" fmla="*/ 677104 h 701126"/>
                <a:gd name="connsiteX6" fmla="*/ 1376953 w 2033749"/>
                <a:gd name="connsiteY6" fmla="*/ 651434 h 701126"/>
                <a:gd name="connsiteX7" fmla="*/ 1399042 w 2033749"/>
                <a:gd name="connsiteY7" fmla="*/ 677104 h 701126"/>
                <a:gd name="connsiteX8" fmla="*/ 1737160 w 2033749"/>
                <a:gd name="connsiteY8" fmla="*/ 611715 h 701126"/>
                <a:gd name="connsiteX9" fmla="*/ 2033749 w 2033749"/>
                <a:gd name="connsiteY9" fmla="*/ 0 h 701126"/>
                <a:gd name="connsiteX10" fmla="*/ 0 w 2033749"/>
                <a:gd name="connsiteY10" fmla="*/ 5296 h 70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3749" h="701126">
                  <a:moveTo>
                    <a:pt x="0" y="5296"/>
                  </a:moveTo>
                  <a:lnTo>
                    <a:pt x="296589" y="611715"/>
                  </a:lnTo>
                  <a:cubicBezTo>
                    <a:pt x="296589" y="611715"/>
                    <a:pt x="430797" y="651996"/>
                    <a:pt x="648072" y="678494"/>
                  </a:cubicBezTo>
                  <a:lnTo>
                    <a:pt x="669969" y="651434"/>
                  </a:lnTo>
                  <a:lnTo>
                    <a:pt x="648072" y="678494"/>
                  </a:lnTo>
                  <a:cubicBezTo>
                    <a:pt x="843515" y="702336"/>
                    <a:pt x="1106186" y="714966"/>
                    <a:pt x="1399042" y="677104"/>
                  </a:cubicBezTo>
                  <a:lnTo>
                    <a:pt x="1376953" y="651434"/>
                  </a:lnTo>
                  <a:lnTo>
                    <a:pt x="1399042" y="677104"/>
                  </a:lnTo>
                  <a:cubicBezTo>
                    <a:pt x="1508208" y="662988"/>
                    <a:pt x="1621536" y="641909"/>
                    <a:pt x="1737160" y="611715"/>
                  </a:cubicBezTo>
                  <a:lnTo>
                    <a:pt x="2033749" y="0"/>
                  </a:lnTo>
                  <a:cubicBezTo>
                    <a:pt x="1083078" y="182718"/>
                    <a:pt x="0" y="5296"/>
                    <a:pt x="0" y="5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212AC2-40A4-46B5-A707-58148102E761}"/>
                </a:ext>
              </a:extLst>
            </p:cNvPr>
            <p:cNvSpPr txBox="1"/>
            <p:nvPr/>
          </p:nvSpPr>
          <p:spPr>
            <a:xfrm>
              <a:off x="5393436" y="3099650"/>
              <a:ext cx="191337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Containerd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7D968A-AAA9-4C7A-92BB-62C799B886B0}"/>
              </a:ext>
            </a:extLst>
          </p:cNvPr>
          <p:cNvGrpSpPr/>
          <p:nvPr/>
        </p:nvGrpSpPr>
        <p:grpSpPr>
          <a:xfrm>
            <a:off x="2335346" y="3795341"/>
            <a:ext cx="2107301" cy="1174454"/>
            <a:chOff x="2335346" y="3795341"/>
            <a:chExt cx="2107301" cy="1174454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93D9EFF-4298-4E35-B498-6BD0D0553EC3}"/>
                </a:ext>
              </a:extLst>
            </p:cNvPr>
            <p:cNvSpPr/>
            <p:nvPr/>
          </p:nvSpPr>
          <p:spPr>
            <a:xfrm>
              <a:off x="2335346" y="3903613"/>
              <a:ext cx="2107301" cy="1066182"/>
            </a:xfrm>
            <a:custGeom>
              <a:avLst/>
              <a:gdLst>
                <a:gd name="connsiteX0" fmla="*/ 0 w 1313945"/>
                <a:gd name="connsiteY0" fmla="*/ 2239 h 690048"/>
                <a:gd name="connsiteX1" fmla="*/ 299237 w 1313945"/>
                <a:gd name="connsiteY1" fmla="*/ 608657 h 690048"/>
                <a:gd name="connsiteX2" fmla="*/ 559708 w 1313945"/>
                <a:gd name="connsiteY2" fmla="*/ 690048 h 690048"/>
                <a:gd name="connsiteX3" fmla="*/ 758390 w 1313945"/>
                <a:gd name="connsiteY3" fmla="*/ 688724 h 690048"/>
                <a:gd name="connsiteX4" fmla="*/ 1019470 w 1313945"/>
                <a:gd name="connsiteY4" fmla="*/ 601304 h 690048"/>
                <a:gd name="connsiteX5" fmla="*/ 1313945 w 1313945"/>
                <a:gd name="connsiteY5" fmla="*/ 0 h 690048"/>
                <a:gd name="connsiteX6" fmla="*/ 0 w 1313945"/>
                <a:gd name="connsiteY6" fmla="*/ 2239 h 69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3945" h="690048">
                  <a:moveTo>
                    <a:pt x="0" y="2239"/>
                  </a:moveTo>
                  <a:lnTo>
                    <a:pt x="299237" y="608657"/>
                  </a:lnTo>
                  <a:cubicBezTo>
                    <a:pt x="390954" y="655206"/>
                    <a:pt x="478812" y="679742"/>
                    <a:pt x="559708" y="690048"/>
                  </a:cubicBezTo>
                  <a:cubicBezTo>
                    <a:pt x="634213" y="679780"/>
                    <a:pt x="701526" y="681542"/>
                    <a:pt x="758390" y="688724"/>
                  </a:cubicBezTo>
                  <a:cubicBezTo>
                    <a:pt x="917524" y="666560"/>
                    <a:pt x="1019470" y="601304"/>
                    <a:pt x="1019470" y="601304"/>
                  </a:cubicBezTo>
                  <a:lnTo>
                    <a:pt x="1313945" y="0"/>
                  </a:lnTo>
                  <a:cubicBezTo>
                    <a:pt x="1313936" y="0"/>
                    <a:pt x="718052" y="209960"/>
                    <a:pt x="0" y="2239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73E9D71-559B-4F46-8651-1F3E07DA222C}"/>
                </a:ext>
              </a:extLst>
            </p:cNvPr>
            <p:cNvSpPr/>
            <p:nvPr/>
          </p:nvSpPr>
          <p:spPr>
            <a:xfrm>
              <a:off x="2335346" y="3795341"/>
              <a:ext cx="2107285" cy="253482"/>
            </a:xfrm>
            <a:custGeom>
              <a:avLst/>
              <a:gdLst>
                <a:gd name="connsiteX0" fmla="*/ 290579 w 1313935"/>
                <a:gd name="connsiteY0" fmla="*/ 1400 h 164057"/>
                <a:gd name="connsiteX1" fmla="*/ 290579 w 1313935"/>
                <a:gd name="connsiteY1" fmla="*/ 1400 h 164057"/>
                <a:gd name="connsiteX2" fmla="*/ 0 w 1313935"/>
                <a:gd name="connsiteY2" fmla="*/ 72314 h 164057"/>
                <a:gd name="connsiteX3" fmla="*/ 1313936 w 1313935"/>
                <a:gd name="connsiteY3" fmla="*/ 70075 h 164057"/>
                <a:gd name="connsiteX4" fmla="*/ 1041578 w 1313935"/>
                <a:gd name="connsiteY4" fmla="*/ 38 h 164057"/>
                <a:gd name="connsiteX5" fmla="*/ 1041549 w 1313935"/>
                <a:gd name="connsiteY5" fmla="*/ 0 h 164057"/>
                <a:gd name="connsiteX6" fmla="*/ 290579 w 1313935"/>
                <a:gd name="connsiteY6" fmla="*/ 1400 h 1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13935" h="164057">
                  <a:moveTo>
                    <a:pt x="290579" y="1400"/>
                  </a:moveTo>
                  <a:lnTo>
                    <a:pt x="290579" y="1400"/>
                  </a:lnTo>
                  <a:cubicBezTo>
                    <a:pt x="290579" y="1410"/>
                    <a:pt x="100632" y="29947"/>
                    <a:pt x="0" y="72314"/>
                  </a:cubicBezTo>
                  <a:cubicBezTo>
                    <a:pt x="718052" y="280035"/>
                    <a:pt x="1313936" y="70075"/>
                    <a:pt x="1313936" y="70075"/>
                  </a:cubicBezTo>
                  <a:cubicBezTo>
                    <a:pt x="1235688" y="30947"/>
                    <a:pt x="1041578" y="38"/>
                    <a:pt x="1041578" y="38"/>
                  </a:cubicBezTo>
                  <a:lnTo>
                    <a:pt x="1041549" y="0"/>
                  </a:lnTo>
                  <a:cubicBezTo>
                    <a:pt x="748694" y="37862"/>
                    <a:pt x="486023" y="25232"/>
                    <a:pt x="290579" y="1400"/>
                  </a:cubicBezTo>
                  <a:close/>
                </a:path>
              </a:pathLst>
            </a:custGeom>
            <a:solidFill>
              <a:srgbClr val="ED7D31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7090472-B0CE-4C29-B138-816719C17B45}"/>
                </a:ext>
              </a:extLst>
            </p:cNvPr>
            <p:cNvSpPr/>
            <p:nvPr/>
          </p:nvSpPr>
          <p:spPr>
            <a:xfrm>
              <a:off x="3700836" y="3903614"/>
              <a:ext cx="741795" cy="1034820"/>
            </a:xfrm>
            <a:custGeom>
              <a:avLst/>
              <a:gdLst>
                <a:gd name="connsiteX0" fmla="*/ 168240 w 462524"/>
                <a:gd name="connsiteY0" fmla="*/ 66770 h 669750"/>
                <a:gd name="connsiteX1" fmla="*/ 0 w 462524"/>
                <a:gd name="connsiteY1" fmla="*/ 669750 h 669750"/>
                <a:gd name="connsiteX2" fmla="*/ 168049 w 462524"/>
                <a:gd name="connsiteY2" fmla="*/ 601304 h 669750"/>
                <a:gd name="connsiteX3" fmla="*/ 462524 w 462524"/>
                <a:gd name="connsiteY3" fmla="*/ 0 h 669750"/>
                <a:gd name="connsiteX4" fmla="*/ 168250 w 462524"/>
                <a:gd name="connsiteY4" fmla="*/ 66713 h 669750"/>
                <a:gd name="connsiteX5" fmla="*/ 168240 w 462524"/>
                <a:gd name="connsiteY5" fmla="*/ 66770 h 6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2524" h="669750">
                  <a:moveTo>
                    <a:pt x="168240" y="66770"/>
                  </a:moveTo>
                  <a:lnTo>
                    <a:pt x="0" y="669750"/>
                  </a:lnTo>
                  <a:cubicBezTo>
                    <a:pt x="104623" y="641728"/>
                    <a:pt x="168049" y="601304"/>
                    <a:pt x="168049" y="601304"/>
                  </a:cubicBezTo>
                  <a:lnTo>
                    <a:pt x="462524" y="0"/>
                  </a:lnTo>
                  <a:cubicBezTo>
                    <a:pt x="462524" y="0"/>
                    <a:pt x="351672" y="38967"/>
                    <a:pt x="168250" y="66713"/>
                  </a:cubicBezTo>
                  <a:lnTo>
                    <a:pt x="168240" y="66770"/>
                  </a:lnTo>
                  <a:close/>
                </a:path>
              </a:pathLst>
            </a:custGeom>
            <a:solidFill>
              <a:srgbClr val="ED7D31">
                <a:lumMod val="7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31F21C-89E4-472F-B7AD-C07DA1354047}"/>
                </a:ext>
              </a:extLst>
            </p:cNvPr>
            <p:cNvSpPr txBox="1"/>
            <p:nvPr/>
          </p:nvSpPr>
          <p:spPr>
            <a:xfrm>
              <a:off x="2805399" y="4225476"/>
              <a:ext cx="9531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Kubelet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014AEB-85D6-42D3-81FD-D4C683109BB7}"/>
              </a:ext>
            </a:extLst>
          </p:cNvPr>
          <p:cNvGrpSpPr/>
          <p:nvPr/>
        </p:nvGrpSpPr>
        <p:grpSpPr>
          <a:xfrm>
            <a:off x="2926732" y="4958661"/>
            <a:ext cx="931341" cy="1028987"/>
            <a:chOff x="2926732" y="4958661"/>
            <a:chExt cx="931341" cy="1028987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855CA7E-2681-43D0-AE94-D256A1DEA34E}"/>
                </a:ext>
              </a:extLst>
            </p:cNvPr>
            <p:cNvSpPr/>
            <p:nvPr/>
          </p:nvSpPr>
          <p:spPr>
            <a:xfrm>
              <a:off x="2926732" y="4958661"/>
              <a:ext cx="931341" cy="181591"/>
            </a:xfrm>
            <a:custGeom>
              <a:avLst/>
              <a:gdLst>
                <a:gd name="connsiteX0" fmla="*/ 190967 w 580710"/>
                <a:gd name="connsiteY0" fmla="*/ 7207 h 117528"/>
                <a:gd name="connsiteX1" fmla="*/ 222885 w 580710"/>
                <a:gd name="connsiteY1" fmla="*/ 10626 h 117528"/>
                <a:gd name="connsiteX2" fmla="*/ 190967 w 580710"/>
                <a:gd name="connsiteY2" fmla="*/ 7207 h 117528"/>
                <a:gd name="connsiteX3" fmla="*/ 0 w 580710"/>
                <a:gd name="connsiteY3" fmla="*/ 58499 h 117528"/>
                <a:gd name="connsiteX4" fmla="*/ 580711 w 580710"/>
                <a:gd name="connsiteY4" fmla="*/ 58499 h 117528"/>
                <a:gd name="connsiteX5" fmla="*/ 389649 w 580710"/>
                <a:gd name="connsiteY5" fmla="*/ 5883 h 117528"/>
                <a:gd name="connsiteX6" fmla="*/ 367056 w 580710"/>
                <a:gd name="connsiteY6" fmla="*/ 8817 h 117528"/>
                <a:gd name="connsiteX7" fmla="*/ 389649 w 580710"/>
                <a:gd name="connsiteY7" fmla="*/ 5883 h 117528"/>
                <a:gd name="connsiteX8" fmla="*/ 190967 w 580710"/>
                <a:gd name="connsiteY8" fmla="*/ 7207 h 11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710" h="117528">
                  <a:moveTo>
                    <a:pt x="190967" y="7207"/>
                  </a:moveTo>
                  <a:cubicBezTo>
                    <a:pt x="201721" y="8578"/>
                    <a:pt x="212379" y="9740"/>
                    <a:pt x="222885" y="10626"/>
                  </a:cubicBezTo>
                  <a:cubicBezTo>
                    <a:pt x="212379" y="9740"/>
                    <a:pt x="201721" y="8569"/>
                    <a:pt x="190967" y="7207"/>
                  </a:cubicBezTo>
                  <a:cubicBezTo>
                    <a:pt x="131359" y="15417"/>
                    <a:pt x="67208" y="31267"/>
                    <a:pt x="0" y="58499"/>
                  </a:cubicBezTo>
                  <a:cubicBezTo>
                    <a:pt x="0" y="58499"/>
                    <a:pt x="287017" y="191316"/>
                    <a:pt x="580711" y="58499"/>
                  </a:cubicBezTo>
                  <a:cubicBezTo>
                    <a:pt x="580711" y="58499"/>
                    <a:pt x="507521" y="20780"/>
                    <a:pt x="389649" y="5883"/>
                  </a:cubicBezTo>
                  <a:cubicBezTo>
                    <a:pt x="382191" y="6921"/>
                    <a:pt x="374761" y="7978"/>
                    <a:pt x="367056" y="8817"/>
                  </a:cubicBezTo>
                  <a:cubicBezTo>
                    <a:pt x="374761" y="7978"/>
                    <a:pt x="382191" y="6921"/>
                    <a:pt x="389649" y="5883"/>
                  </a:cubicBezTo>
                  <a:cubicBezTo>
                    <a:pt x="332775" y="-1299"/>
                    <a:pt x="265471" y="-3061"/>
                    <a:pt x="190967" y="7207"/>
                  </a:cubicBezTo>
                  <a:close/>
                </a:path>
              </a:pathLst>
            </a:custGeom>
            <a:solidFill>
              <a:srgbClr val="A5A5A5">
                <a:lumMod val="60000"/>
                <a:lumOff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496AA0-FC6E-416B-8323-A684A721A856}"/>
                </a:ext>
              </a:extLst>
            </p:cNvPr>
            <p:cNvGrpSpPr/>
            <p:nvPr/>
          </p:nvGrpSpPr>
          <p:grpSpPr>
            <a:xfrm>
              <a:off x="2926732" y="5049032"/>
              <a:ext cx="931341" cy="938616"/>
              <a:chOff x="2926732" y="5049032"/>
              <a:chExt cx="931341" cy="938616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16C5009-CB63-4E66-8714-8AFD1621FAD9}"/>
                  </a:ext>
                </a:extLst>
              </p:cNvPr>
              <p:cNvSpPr/>
              <p:nvPr/>
            </p:nvSpPr>
            <p:spPr>
              <a:xfrm>
                <a:off x="2926732" y="5049032"/>
                <a:ext cx="931341" cy="938615"/>
              </a:xfrm>
              <a:custGeom>
                <a:avLst/>
                <a:gdLst>
                  <a:gd name="connsiteX0" fmla="*/ 0 w 580710"/>
                  <a:gd name="connsiteY0" fmla="*/ 0 h 607485"/>
                  <a:gd name="connsiteX1" fmla="*/ 290646 w 580710"/>
                  <a:gd name="connsiteY1" fmla="*/ 607486 h 607485"/>
                  <a:gd name="connsiteX2" fmla="*/ 580711 w 580710"/>
                  <a:gd name="connsiteY2" fmla="*/ 0 h 607485"/>
                  <a:gd name="connsiteX3" fmla="*/ 0 w 580710"/>
                  <a:gd name="connsiteY3" fmla="*/ 0 h 60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0710" h="607485">
                    <a:moveTo>
                      <a:pt x="0" y="0"/>
                    </a:moveTo>
                    <a:lnTo>
                      <a:pt x="290646" y="607486"/>
                    </a:lnTo>
                    <a:lnTo>
                      <a:pt x="580711" y="0"/>
                    </a:lnTo>
                    <a:cubicBezTo>
                      <a:pt x="287017" y="13281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DBF2D48-82B4-480A-B265-2B66728C7060}"/>
                  </a:ext>
                </a:extLst>
              </p:cNvPr>
              <p:cNvSpPr/>
              <p:nvPr/>
            </p:nvSpPr>
            <p:spPr>
              <a:xfrm>
                <a:off x="3392854" y="5049032"/>
                <a:ext cx="465204" cy="938616"/>
              </a:xfrm>
              <a:custGeom>
                <a:avLst/>
                <a:gdLst>
                  <a:gd name="connsiteX0" fmla="*/ 155620 w 290064"/>
                  <a:gd name="connsiteY0" fmla="*/ 43939 h 607485"/>
                  <a:gd name="connsiteX1" fmla="*/ 155591 w 290064"/>
                  <a:gd name="connsiteY1" fmla="*/ 43977 h 607485"/>
                  <a:gd name="connsiteX2" fmla="*/ 0 w 290064"/>
                  <a:gd name="connsiteY2" fmla="*/ 607486 h 607485"/>
                  <a:gd name="connsiteX3" fmla="*/ 290065 w 290064"/>
                  <a:gd name="connsiteY3" fmla="*/ 0 h 607485"/>
                  <a:gd name="connsiteX4" fmla="*/ 155620 w 290064"/>
                  <a:gd name="connsiteY4" fmla="*/ 43939 h 607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4" h="607485">
                    <a:moveTo>
                      <a:pt x="155620" y="43939"/>
                    </a:moveTo>
                    <a:lnTo>
                      <a:pt x="155591" y="43977"/>
                    </a:lnTo>
                    <a:lnTo>
                      <a:pt x="0" y="607486"/>
                    </a:lnTo>
                    <a:lnTo>
                      <a:pt x="290065" y="0"/>
                    </a:lnTo>
                    <a:cubicBezTo>
                      <a:pt x="244745" y="20498"/>
                      <a:pt x="199596" y="34633"/>
                      <a:pt x="155620" y="43939"/>
                    </a:cubicBezTo>
                    <a:close/>
                  </a:path>
                </a:pathLst>
              </a:custGeom>
              <a:solidFill>
                <a:srgbClr val="A5A5A5">
                  <a:lumMod val="7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D2FA4-BD32-48D1-BE11-80F2B96F016F}"/>
                  </a:ext>
                </a:extLst>
              </p:cNvPr>
              <p:cNvSpPr txBox="1"/>
              <p:nvPr/>
            </p:nvSpPr>
            <p:spPr>
              <a:xfrm>
                <a:off x="3037944" y="5164091"/>
                <a:ext cx="749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POD</a:t>
                </a:r>
              </a:p>
            </p:txBody>
          </p:sp>
        </p:grpSp>
      </p:grpSp>
      <p:sp>
        <p:nvSpPr>
          <p:cNvPr id="72" name="Freeform 5">
            <a:extLst>
              <a:ext uri="{FF2B5EF4-FFF2-40B4-BE49-F238E27FC236}">
                <a16:creationId xmlns:a16="http://schemas.microsoft.com/office/drawing/2014/main" id="{EFF7C1DC-B9FC-4E0C-A537-FDBBE7653C81}"/>
              </a:ext>
            </a:extLst>
          </p:cNvPr>
          <p:cNvSpPr>
            <a:spLocks/>
          </p:cNvSpPr>
          <p:nvPr/>
        </p:nvSpPr>
        <p:spPr bwMode="auto">
          <a:xfrm rot="17523665">
            <a:off x="3657681" y="1169279"/>
            <a:ext cx="771003" cy="494519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1D47AD6F-8B1C-486F-B0B7-6FB34DA36D5E}"/>
              </a:ext>
            </a:extLst>
          </p:cNvPr>
          <p:cNvSpPr>
            <a:spLocks/>
          </p:cNvSpPr>
          <p:nvPr/>
        </p:nvSpPr>
        <p:spPr bwMode="auto">
          <a:xfrm rot="19709318">
            <a:off x="3878414" y="1113375"/>
            <a:ext cx="1037448" cy="494519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5">
            <a:extLst>
              <a:ext uri="{FF2B5EF4-FFF2-40B4-BE49-F238E27FC236}">
                <a16:creationId xmlns:a16="http://schemas.microsoft.com/office/drawing/2014/main" id="{2A034AFE-A350-4D16-BFE1-5B1FE2227520}"/>
              </a:ext>
            </a:extLst>
          </p:cNvPr>
          <p:cNvSpPr>
            <a:spLocks/>
          </p:cNvSpPr>
          <p:nvPr/>
        </p:nvSpPr>
        <p:spPr bwMode="auto">
          <a:xfrm rot="20221613">
            <a:off x="3963976" y="1142964"/>
            <a:ext cx="1422908" cy="416459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DA696BF3-0330-46ED-9262-42957A8E1649}"/>
              </a:ext>
            </a:extLst>
          </p:cNvPr>
          <p:cNvSpPr>
            <a:spLocks/>
          </p:cNvSpPr>
          <p:nvPr/>
        </p:nvSpPr>
        <p:spPr bwMode="auto">
          <a:xfrm rot="20675656">
            <a:off x="4069214" y="1166748"/>
            <a:ext cx="1909014" cy="416459"/>
          </a:xfrm>
          <a:custGeom>
            <a:avLst/>
            <a:gdLst>
              <a:gd name="T0" fmla="*/ 1642 w 1642"/>
              <a:gd name="T1" fmla="*/ 266 h 771"/>
              <a:gd name="T2" fmla="*/ 1333 w 1642"/>
              <a:gd name="T3" fmla="*/ 0 h 771"/>
              <a:gd name="T4" fmla="*/ 1333 w 1642"/>
              <a:gd name="T5" fmla="*/ 134 h 771"/>
              <a:gd name="T6" fmla="*/ 0 w 1642"/>
              <a:gd name="T7" fmla="*/ 771 h 771"/>
              <a:gd name="T8" fmla="*/ 0 w 1642"/>
              <a:gd name="T9" fmla="*/ 771 h 771"/>
              <a:gd name="T10" fmla="*/ 1333 w 1642"/>
              <a:gd name="T11" fmla="*/ 398 h 771"/>
              <a:gd name="T12" fmla="*/ 1333 w 1642"/>
              <a:gd name="T13" fmla="*/ 532 h 771"/>
              <a:gd name="T14" fmla="*/ 1642 w 1642"/>
              <a:gd name="T15" fmla="*/ 266 h 7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42" h="771">
                <a:moveTo>
                  <a:pt x="1642" y="266"/>
                </a:moveTo>
                <a:cubicBezTo>
                  <a:pt x="1333" y="0"/>
                  <a:pt x="1333" y="0"/>
                  <a:pt x="1333" y="0"/>
                </a:cubicBezTo>
                <a:cubicBezTo>
                  <a:pt x="1333" y="134"/>
                  <a:pt x="1333" y="134"/>
                  <a:pt x="1333" y="134"/>
                </a:cubicBezTo>
                <a:cubicBezTo>
                  <a:pt x="1333" y="134"/>
                  <a:pt x="394" y="110"/>
                  <a:pt x="0" y="771"/>
                </a:cubicBezTo>
                <a:cubicBezTo>
                  <a:pt x="0" y="771"/>
                  <a:pt x="0" y="771"/>
                  <a:pt x="0" y="771"/>
                </a:cubicBezTo>
                <a:cubicBezTo>
                  <a:pt x="402" y="297"/>
                  <a:pt x="1333" y="398"/>
                  <a:pt x="1333" y="398"/>
                </a:cubicBezTo>
                <a:cubicBezTo>
                  <a:pt x="1333" y="532"/>
                  <a:pt x="1333" y="532"/>
                  <a:pt x="1333" y="532"/>
                </a:cubicBezTo>
                <a:lnTo>
                  <a:pt x="1642" y="266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4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4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0" presetID="22" presetClass="entr" presetSubtype="4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22" presetClass="entr" presetSubtype="4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22" presetClass="entr" presetSubtype="4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98" grpId="0"/>
      <p:bldP spid="99" grpId="0"/>
      <p:bldP spid="100" grpId="0"/>
      <p:bldP spid="101" grpId="0"/>
      <p:bldP spid="72" grpId="0" animBg="1"/>
      <p:bldP spid="73" grpId="0" animBg="1"/>
      <p:bldP spid="74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D1555-5666-44F6-AB11-3DC83B1BA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011"/>
            <a:ext cx="10343606" cy="57589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namepsace">
            <a:extLst>
              <a:ext uri="{FF2B5EF4-FFF2-40B4-BE49-F238E27FC236}">
                <a16:creationId xmlns:a16="http://schemas.microsoft.com/office/drawing/2014/main" id="{21761E88-1C58-4F25-84C0-FEFC322F648C}"/>
              </a:ext>
            </a:extLst>
          </p:cNvPr>
          <p:cNvSpPr/>
          <p:nvPr/>
        </p:nvSpPr>
        <p:spPr>
          <a:xfrm>
            <a:off x="2926080" y="1397726"/>
            <a:ext cx="5695406" cy="3540035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Namespace</a:t>
            </a:r>
          </a:p>
        </p:txBody>
      </p:sp>
    </p:spTree>
    <p:extLst>
      <p:ext uri="{BB962C8B-B14F-4D97-AF65-F5344CB8AC3E}">
        <p14:creationId xmlns:p14="http://schemas.microsoft.com/office/powerpoint/2010/main" val="47752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ADD5-ED63-4152-A3FE-8F83EFC60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98" y="990600"/>
            <a:ext cx="10926272" cy="52273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What is namespace?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In Linux, namespaces have been a part since 2002 and over the time, </a:t>
            </a:r>
            <a:r>
              <a:rPr lang="en-US" b="1" dirty="0"/>
              <a:t>more</a:t>
            </a:r>
            <a:r>
              <a:rPr lang="en-US" dirty="0"/>
              <a:t> namespaces have been added in Linux kernel.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Container support namespaces, added in 2013.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With the help of namespaces, we can partition kernel resources. Which means that one process can sees one set of resources and  other process one set of resources only.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We can say that it isolate the processes from each other. There are different types of namespaces, such as User, </a:t>
            </a:r>
            <a:r>
              <a:rPr lang="en-US" dirty="0" err="1"/>
              <a:t>Mnt</a:t>
            </a:r>
            <a:r>
              <a:rPr lang="en-US" dirty="0"/>
              <a:t>, </a:t>
            </a:r>
            <a:r>
              <a:rPr lang="en-US" dirty="0" err="1"/>
              <a:t>UTS</a:t>
            </a:r>
            <a:r>
              <a:rPr lang="en-US" dirty="0"/>
              <a:t>, IPC, </a:t>
            </a:r>
            <a:r>
              <a:rPr lang="en-US" dirty="0" err="1"/>
              <a:t>PID</a:t>
            </a:r>
            <a:r>
              <a:rPr lang="en-US" dirty="0"/>
              <a:t> and Net.</a:t>
            </a:r>
          </a:p>
          <a:p>
            <a:endParaRPr lang="en-US" dirty="0"/>
          </a:p>
        </p:txBody>
      </p:sp>
      <p:sp>
        <p:nvSpPr>
          <p:cNvPr id="6" name="namepsace">
            <a:extLst>
              <a:ext uri="{FF2B5EF4-FFF2-40B4-BE49-F238E27FC236}">
                <a16:creationId xmlns:a16="http://schemas.microsoft.com/office/drawing/2014/main" id="{274572B8-CD1A-491D-AE28-29164ADD9644}"/>
              </a:ext>
            </a:extLst>
          </p:cNvPr>
          <p:cNvSpPr/>
          <p:nvPr/>
        </p:nvSpPr>
        <p:spPr>
          <a:xfrm>
            <a:off x="8244457" y="92264"/>
            <a:ext cx="3678946" cy="89833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Namespace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42E646-D8B9-4471-8B80-8A9FC03B5935}"/>
              </a:ext>
            </a:extLst>
          </p:cNvPr>
          <p:cNvSpPr/>
          <p:nvPr/>
        </p:nvSpPr>
        <p:spPr>
          <a:xfrm>
            <a:off x="9724768" y="1779373"/>
            <a:ext cx="852616" cy="417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 flipH="1">
            <a:off x="4396496" y="433131"/>
            <a:ext cx="1374775" cy="1584325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91440" anchor="ctr"/>
          <a:lstStyle/>
          <a:p>
            <a:pPr algn="ctr">
              <a:defRPr/>
            </a:pPr>
            <a:r>
              <a:rPr lang="fr-FR" sz="7200" kern="0" dirty="0">
                <a:solidFill>
                  <a:srgbClr val="2B32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1</a:t>
            </a:r>
          </a:p>
        </p:txBody>
      </p:sp>
      <p:cxnSp>
        <p:nvCxnSpPr>
          <p:cNvPr id="5" name="Connecteur droit 28"/>
          <p:cNvCxnSpPr>
            <a:cxnSpLocks/>
            <a:stCxn id="4" idx="0"/>
            <a:endCxn id="11" idx="1"/>
          </p:cNvCxnSpPr>
          <p:nvPr/>
        </p:nvCxnSpPr>
        <p:spPr bwMode="auto">
          <a:xfrm flipH="1">
            <a:off x="3763086" y="1621375"/>
            <a:ext cx="633410" cy="1016792"/>
          </a:xfrm>
          <a:prstGeom prst="line">
            <a:avLst/>
          </a:prstGeom>
          <a:ln w="57150">
            <a:solidFill>
              <a:srgbClr val="C002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30"/>
          <p:cNvCxnSpPr>
            <a:cxnSpLocks/>
            <a:stCxn id="12" idx="1"/>
            <a:endCxn id="4" idx="5"/>
          </p:cNvCxnSpPr>
          <p:nvPr/>
        </p:nvCxnSpPr>
        <p:spPr bwMode="auto">
          <a:xfrm flipV="1">
            <a:off x="2442288" y="829895"/>
            <a:ext cx="1954208" cy="1812499"/>
          </a:xfrm>
          <a:prstGeom prst="line">
            <a:avLst/>
          </a:prstGeom>
          <a:ln w="57150">
            <a:solidFill>
              <a:srgbClr val="24C2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34"/>
          <p:cNvCxnSpPr>
            <a:cxnSpLocks/>
            <a:stCxn id="14" idx="1"/>
            <a:endCxn id="4" idx="3"/>
          </p:cNvCxnSpPr>
          <p:nvPr/>
        </p:nvCxnSpPr>
        <p:spPr bwMode="auto">
          <a:xfrm flipH="1" flipV="1">
            <a:off x="5771271" y="829895"/>
            <a:ext cx="2345510" cy="1716198"/>
          </a:xfrm>
          <a:prstGeom prst="line">
            <a:avLst/>
          </a:prstGeom>
          <a:ln w="57150">
            <a:solidFill>
              <a:srgbClr val="7013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36"/>
          <p:cNvCxnSpPr>
            <a:cxnSpLocks/>
            <a:stCxn id="15" idx="1"/>
            <a:endCxn id="4" idx="2"/>
          </p:cNvCxnSpPr>
          <p:nvPr/>
        </p:nvCxnSpPr>
        <p:spPr bwMode="auto">
          <a:xfrm flipH="1" flipV="1">
            <a:off x="5771271" y="1621375"/>
            <a:ext cx="887413" cy="924718"/>
          </a:xfrm>
          <a:prstGeom prst="line">
            <a:avLst/>
          </a:prstGeom>
          <a:ln w="57150">
            <a:solidFill>
              <a:srgbClr val="0043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38"/>
          <p:cNvCxnSpPr>
            <a:endCxn id="4" idx="1"/>
          </p:cNvCxnSpPr>
          <p:nvPr/>
        </p:nvCxnSpPr>
        <p:spPr bwMode="auto">
          <a:xfrm flipV="1">
            <a:off x="5083883" y="2017456"/>
            <a:ext cx="0" cy="1057275"/>
          </a:xfrm>
          <a:prstGeom prst="line">
            <a:avLst/>
          </a:prstGeom>
          <a:ln w="57150">
            <a:solidFill>
              <a:srgbClr val="7798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4"/>
          <p:cNvSpPr/>
          <p:nvPr/>
        </p:nvSpPr>
        <p:spPr bwMode="auto">
          <a:xfrm>
            <a:off x="3326523" y="2638167"/>
            <a:ext cx="873125" cy="873125"/>
          </a:xfrm>
          <a:custGeom>
            <a:avLst/>
            <a:gdLst>
              <a:gd name="connsiteX0" fmla="*/ 0 w 1302173"/>
              <a:gd name="connsiteY0" fmla="*/ 651087 h 1302173"/>
              <a:gd name="connsiteX1" fmla="*/ 651087 w 1302173"/>
              <a:gd name="connsiteY1" fmla="*/ 0 h 1302173"/>
              <a:gd name="connsiteX2" fmla="*/ 1302174 w 1302173"/>
              <a:gd name="connsiteY2" fmla="*/ 651087 h 1302173"/>
              <a:gd name="connsiteX3" fmla="*/ 651087 w 1302173"/>
              <a:gd name="connsiteY3" fmla="*/ 1302174 h 1302173"/>
              <a:gd name="connsiteX4" fmla="*/ 0 w 1302173"/>
              <a:gd name="connsiteY4" fmla="*/ 651087 h 13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173" h="1302173">
                <a:moveTo>
                  <a:pt x="0" y="651087"/>
                </a:moveTo>
                <a:cubicBezTo>
                  <a:pt x="0" y="291502"/>
                  <a:pt x="291502" y="0"/>
                  <a:pt x="651087" y="0"/>
                </a:cubicBezTo>
                <a:cubicBezTo>
                  <a:pt x="1010672" y="0"/>
                  <a:pt x="1302174" y="291502"/>
                  <a:pt x="1302174" y="651087"/>
                </a:cubicBezTo>
                <a:cubicBezTo>
                  <a:pt x="1302174" y="1010672"/>
                  <a:pt x="1010672" y="1302174"/>
                  <a:pt x="651087" y="1302174"/>
                </a:cubicBezTo>
                <a:cubicBezTo>
                  <a:pt x="291502" y="1302174"/>
                  <a:pt x="0" y="1010672"/>
                  <a:pt x="0" y="651087"/>
                </a:cubicBezTo>
                <a:close/>
              </a:path>
            </a:pathLst>
          </a:custGeom>
          <a:solidFill>
            <a:srgbClr val="C0021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5</a:t>
            </a:r>
          </a:p>
        </p:txBody>
      </p:sp>
      <p:sp>
        <p:nvSpPr>
          <p:cNvPr id="12" name="Forme libre 8"/>
          <p:cNvSpPr/>
          <p:nvPr/>
        </p:nvSpPr>
        <p:spPr bwMode="auto">
          <a:xfrm>
            <a:off x="2006519" y="2642394"/>
            <a:ext cx="871537" cy="871538"/>
          </a:xfrm>
          <a:custGeom>
            <a:avLst/>
            <a:gdLst>
              <a:gd name="connsiteX0" fmla="*/ 0 w 1302173"/>
              <a:gd name="connsiteY0" fmla="*/ 651087 h 1302173"/>
              <a:gd name="connsiteX1" fmla="*/ 651087 w 1302173"/>
              <a:gd name="connsiteY1" fmla="*/ 0 h 1302173"/>
              <a:gd name="connsiteX2" fmla="*/ 1302174 w 1302173"/>
              <a:gd name="connsiteY2" fmla="*/ 651087 h 1302173"/>
              <a:gd name="connsiteX3" fmla="*/ 651087 w 1302173"/>
              <a:gd name="connsiteY3" fmla="*/ 1302174 h 1302173"/>
              <a:gd name="connsiteX4" fmla="*/ 0 w 1302173"/>
              <a:gd name="connsiteY4" fmla="*/ 651087 h 13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173" h="1302173">
                <a:moveTo>
                  <a:pt x="0" y="651087"/>
                </a:moveTo>
                <a:cubicBezTo>
                  <a:pt x="0" y="291502"/>
                  <a:pt x="291502" y="0"/>
                  <a:pt x="651087" y="0"/>
                </a:cubicBezTo>
                <a:cubicBezTo>
                  <a:pt x="1010672" y="0"/>
                  <a:pt x="1302174" y="291502"/>
                  <a:pt x="1302174" y="651087"/>
                </a:cubicBezTo>
                <a:cubicBezTo>
                  <a:pt x="1302174" y="1010672"/>
                  <a:pt x="1010672" y="1302174"/>
                  <a:pt x="651087" y="1302174"/>
                </a:cubicBezTo>
                <a:cubicBezTo>
                  <a:pt x="291502" y="1302174"/>
                  <a:pt x="0" y="1010672"/>
                  <a:pt x="0" y="651087"/>
                </a:cubicBezTo>
                <a:close/>
              </a:path>
            </a:pathLst>
          </a:custGeom>
          <a:solidFill>
            <a:srgbClr val="24C2C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4</a:t>
            </a:r>
          </a:p>
        </p:txBody>
      </p:sp>
      <p:sp>
        <p:nvSpPr>
          <p:cNvPr id="13" name="Forme libre 12"/>
          <p:cNvSpPr/>
          <p:nvPr/>
        </p:nvSpPr>
        <p:spPr bwMode="auto">
          <a:xfrm>
            <a:off x="936546" y="3837855"/>
            <a:ext cx="873125" cy="873125"/>
          </a:xfrm>
          <a:custGeom>
            <a:avLst/>
            <a:gdLst>
              <a:gd name="connsiteX0" fmla="*/ 0 w 1302173"/>
              <a:gd name="connsiteY0" fmla="*/ 651087 h 1302173"/>
              <a:gd name="connsiteX1" fmla="*/ 651087 w 1302173"/>
              <a:gd name="connsiteY1" fmla="*/ 0 h 1302173"/>
              <a:gd name="connsiteX2" fmla="*/ 1302174 w 1302173"/>
              <a:gd name="connsiteY2" fmla="*/ 651087 h 1302173"/>
              <a:gd name="connsiteX3" fmla="*/ 651087 w 1302173"/>
              <a:gd name="connsiteY3" fmla="*/ 1302174 h 1302173"/>
              <a:gd name="connsiteX4" fmla="*/ 0 w 1302173"/>
              <a:gd name="connsiteY4" fmla="*/ 651087 h 13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173" h="1302173">
                <a:moveTo>
                  <a:pt x="0" y="651087"/>
                </a:moveTo>
                <a:cubicBezTo>
                  <a:pt x="0" y="291502"/>
                  <a:pt x="291502" y="0"/>
                  <a:pt x="651087" y="0"/>
                </a:cubicBezTo>
                <a:cubicBezTo>
                  <a:pt x="1010672" y="0"/>
                  <a:pt x="1302174" y="291502"/>
                  <a:pt x="1302174" y="651087"/>
                </a:cubicBezTo>
                <a:cubicBezTo>
                  <a:pt x="1302174" y="1010672"/>
                  <a:pt x="1010672" y="1302174"/>
                  <a:pt x="651087" y="1302174"/>
                </a:cubicBezTo>
                <a:cubicBezTo>
                  <a:pt x="291502" y="1302174"/>
                  <a:pt x="0" y="1010672"/>
                  <a:pt x="0" y="65108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51</a:t>
            </a:r>
          </a:p>
        </p:txBody>
      </p:sp>
      <p:sp>
        <p:nvSpPr>
          <p:cNvPr id="14" name="Forme libre 16"/>
          <p:cNvSpPr/>
          <p:nvPr/>
        </p:nvSpPr>
        <p:spPr bwMode="auto">
          <a:xfrm>
            <a:off x="7680218" y="2546093"/>
            <a:ext cx="873125" cy="871538"/>
          </a:xfrm>
          <a:custGeom>
            <a:avLst/>
            <a:gdLst>
              <a:gd name="connsiteX0" fmla="*/ 0 w 1302173"/>
              <a:gd name="connsiteY0" fmla="*/ 651087 h 1302173"/>
              <a:gd name="connsiteX1" fmla="*/ 651087 w 1302173"/>
              <a:gd name="connsiteY1" fmla="*/ 0 h 1302173"/>
              <a:gd name="connsiteX2" fmla="*/ 1302174 w 1302173"/>
              <a:gd name="connsiteY2" fmla="*/ 651087 h 1302173"/>
              <a:gd name="connsiteX3" fmla="*/ 651087 w 1302173"/>
              <a:gd name="connsiteY3" fmla="*/ 1302174 h 1302173"/>
              <a:gd name="connsiteX4" fmla="*/ 0 w 1302173"/>
              <a:gd name="connsiteY4" fmla="*/ 651087 h 13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173" h="1302173">
                <a:moveTo>
                  <a:pt x="0" y="651087"/>
                </a:moveTo>
                <a:cubicBezTo>
                  <a:pt x="0" y="291502"/>
                  <a:pt x="291502" y="0"/>
                  <a:pt x="651087" y="0"/>
                </a:cubicBezTo>
                <a:cubicBezTo>
                  <a:pt x="1010672" y="0"/>
                  <a:pt x="1302174" y="291502"/>
                  <a:pt x="1302174" y="651087"/>
                </a:cubicBezTo>
                <a:cubicBezTo>
                  <a:pt x="1302174" y="1010672"/>
                  <a:pt x="1010672" y="1302174"/>
                  <a:pt x="651087" y="1302174"/>
                </a:cubicBezTo>
                <a:cubicBezTo>
                  <a:pt x="291502" y="1302174"/>
                  <a:pt x="0" y="1010672"/>
                  <a:pt x="0" y="651087"/>
                </a:cubicBezTo>
                <a:close/>
              </a:path>
            </a:pathLst>
          </a:custGeom>
          <a:solidFill>
            <a:srgbClr val="7013AC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8</a:t>
            </a:r>
          </a:p>
        </p:txBody>
      </p:sp>
      <p:sp>
        <p:nvSpPr>
          <p:cNvPr id="15" name="Forme libre 20"/>
          <p:cNvSpPr/>
          <p:nvPr/>
        </p:nvSpPr>
        <p:spPr bwMode="auto">
          <a:xfrm>
            <a:off x="6222121" y="2546093"/>
            <a:ext cx="873125" cy="873125"/>
          </a:xfrm>
          <a:custGeom>
            <a:avLst/>
            <a:gdLst>
              <a:gd name="connsiteX0" fmla="*/ 0 w 1302173"/>
              <a:gd name="connsiteY0" fmla="*/ 651087 h 1302173"/>
              <a:gd name="connsiteX1" fmla="*/ 651087 w 1302173"/>
              <a:gd name="connsiteY1" fmla="*/ 0 h 1302173"/>
              <a:gd name="connsiteX2" fmla="*/ 1302174 w 1302173"/>
              <a:gd name="connsiteY2" fmla="*/ 651087 h 1302173"/>
              <a:gd name="connsiteX3" fmla="*/ 651087 w 1302173"/>
              <a:gd name="connsiteY3" fmla="*/ 1302174 h 1302173"/>
              <a:gd name="connsiteX4" fmla="*/ 0 w 1302173"/>
              <a:gd name="connsiteY4" fmla="*/ 651087 h 13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173" h="1302173">
                <a:moveTo>
                  <a:pt x="0" y="651087"/>
                </a:moveTo>
                <a:cubicBezTo>
                  <a:pt x="0" y="291502"/>
                  <a:pt x="291502" y="0"/>
                  <a:pt x="651087" y="0"/>
                </a:cubicBezTo>
                <a:cubicBezTo>
                  <a:pt x="1010672" y="0"/>
                  <a:pt x="1302174" y="291502"/>
                  <a:pt x="1302174" y="651087"/>
                </a:cubicBezTo>
                <a:cubicBezTo>
                  <a:pt x="1302174" y="1010672"/>
                  <a:pt x="1010672" y="1302174"/>
                  <a:pt x="651087" y="1302174"/>
                </a:cubicBezTo>
                <a:cubicBezTo>
                  <a:pt x="291502" y="1302174"/>
                  <a:pt x="0" y="1010672"/>
                  <a:pt x="0" y="651087"/>
                </a:cubicBezTo>
                <a:close/>
              </a:path>
            </a:pathLst>
          </a:custGeom>
          <a:solidFill>
            <a:srgbClr val="00437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7</a:t>
            </a:r>
          </a:p>
        </p:txBody>
      </p:sp>
      <p:sp>
        <p:nvSpPr>
          <p:cNvPr id="16" name="Forme libre 24"/>
          <p:cNvSpPr/>
          <p:nvPr/>
        </p:nvSpPr>
        <p:spPr bwMode="auto">
          <a:xfrm>
            <a:off x="4647321" y="2638168"/>
            <a:ext cx="873125" cy="873125"/>
          </a:xfrm>
          <a:custGeom>
            <a:avLst/>
            <a:gdLst>
              <a:gd name="connsiteX0" fmla="*/ 0 w 1302173"/>
              <a:gd name="connsiteY0" fmla="*/ 651087 h 1302173"/>
              <a:gd name="connsiteX1" fmla="*/ 651087 w 1302173"/>
              <a:gd name="connsiteY1" fmla="*/ 0 h 1302173"/>
              <a:gd name="connsiteX2" fmla="*/ 1302174 w 1302173"/>
              <a:gd name="connsiteY2" fmla="*/ 651087 h 1302173"/>
              <a:gd name="connsiteX3" fmla="*/ 651087 w 1302173"/>
              <a:gd name="connsiteY3" fmla="*/ 1302174 h 1302173"/>
              <a:gd name="connsiteX4" fmla="*/ 0 w 1302173"/>
              <a:gd name="connsiteY4" fmla="*/ 651087 h 13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173" h="1302173">
                <a:moveTo>
                  <a:pt x="0" y="651087"/>
                </a:moveTo>
                <a:cubicBezTo>
                  <a:pt x="0" y="291502"/>
                  <a:pt x="291502" y="0"/>
                  <a:pt x="651087" y="0"/>
                </a:cubicBezTo>
                <a:cubicBezTo>
                  <a:pt x="1010672" y="0"/>
                  <a:pt x="1302174" y="291502"/>
                  <a:pt x="1302174" y="651087"/>
                </a:cubicBezTo>
                <a:cubicBezTo>
                  <a:pt x="1302174" y="1010672"/>
                  <a:pt x="1010672" y="1302174"/>
                  <a:pt x="651087" y="1302174"/>
                </a:cubicBezTo>
                <a:cubicBezTo>
                  <a:pt x="291502" y="1302174"/>
                  <a:pt x="0" y="1010672"/>
                  <a:pt x="0" y="651087"/>
                </a:cubicBezTo>
                <a:close/>
              </a:path>
            </a:pathLst>
          </a:custGeom>
          <a:solidFill>
            <a:srgbClr val="77980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6</a:t>
            </a:r>
          </a:p>
        </p:txBody>
      </p:sp>
      <p:cxnSp>
        <p:nvCxnSpPr>
          <p:cNvPr id="25" name="Connecteur droit 32">
            <a:extLst>
              <a:ext uri="{FF2B5EF4-FFF2-40B4-BE49-F238E27FC236}">
                <a16:creationId xmlns:a16="http://schemas.microsoft.com/office/drawing/2014/main" id="{0FFD94C9-2724-4ACF-8D10-8C3A7BCB807D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 bwMode="auto">
          <a:xfrm flipH="1">
            <a:off x="1373109" y="3078163"/>
            <a:ext cx="633410" cy="759692"/>
          </a:xfrm>
          <a:prstGeom prst="line">
            <a:avLst/>
          </a:prstGeom>
          <a:ln w="571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 12">
            <a:extLst>
              <a:ext uri="{FF2B5EF4-FFF2-40B4-BE49-F238E27FC236}">
                <a16:creationId xmlns:a16="http://schemas.microsoft.com/office/drawing/2014/main" id="{4149274D-36FD-439D-A5EF-3EE712868ACE}"/>
              </a:ext>
            </a:extLst>
          </p:cNvPr>
          <p:cNvSpPr/>
          <p:nvPr/>
        </p:nvSpPr>
        <p:spPr bwMode="auto">
          <a:xfrm>
            <a:off x="2018423" y="3891138"/>
            <a:ext cx="873125" cy="873125"/>
          </a:xfrm>
          <a:custGeom>
            <a:avLst/>
            <a:gdLst>
              <a:gd name="connsiteX0" fmla="*/ 0 w 1302173"/>
              <a:gd name="connsiteY0" fmla="*/ 651087 h 1302173"/>
              <a:gd name="connsiteX1" fmla="*/ 651087 w 1302173"/>
              <a:gd name="connsiteY1" fmla="*/ 0 h 1302173"/>
              <a:gd name="connsiteX2" fmla="*/ 1302174 w 1302173"/>
              <a:gd name="connsiteY2" fmla="*/ 651087 h 1302173"/>
              <a:gd name="connsiteX3" fmla="*/ 651087 w 1302173"/>
              <a:gd name="connsiteY3" fmla="*/ 1302174 h 1302173"/>
              <a:gd name="connsiteX4" fmla="*/ 0 w 1302173"/>
              <a:gd name="connsiteY4" fmla="*/ 651087 h 13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173" h="1302173">
                <a:moveTo>
                  <a:pt x="0" y="651087"/>
                </a:moveTo>
                <a:cubicBezTo>
                  <a:pt x="0" y="291502"/>
                  <a:pt x="291502" y="0"/>
                  <a:pt x="651087" y="0"/>
                </a:cubicBezTo>
                <a:cubicBezTo>
                  <a:pt x="1010672" y="0"/>
                  <a:pt x="1302174" y="291502"/>
                  <a:pt x="1302174" y="651087"/>
                </a:cubicBezTo>
                <a:cubicBezTo>
                  <a:pt x="1302174" y="1010672"/>
                  <a:pt x="1010672" y="1302174"/>
                  <a:pt x="651087" y="1302174"/>
                </a:cubicBezTo>
                <a:cubicBezTo>
                  <a:pt x="291502" y="1302174"/>
                  <a:pt x="0" y="1010672"/>
                  <a:pt x="0" y="65108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52</a:t>
            </a:r>
          </a:p>
        </p:txBody>
      </p:sp>
      <p:cxnSp>
        <p:nvCxnSpPr>
          <p:cNvPr id="30" name="Connecteur droit 32">
            <a:extLst>
              <a:ext uri="{FF2B5EF4-FFF2-40B4-BE49-F238E27FC236}">
                <a16:creationId xmlns:a16="http://schemas.microsoft.com/office/drawing/2014/main" id="{FF24D95D-1AFB-4BAE-8B78-5AD2494661E5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 bwMode="auto">
          <a:xfrm>
            <a:off x="2442288" y="3513933"/>
            <a:ext cx="12698" cy="377205"/>
          </a:xfrm>
          <a:prstGeom prst="line">
            <a:avLst/>
          </a:prstGeom>
          <a:ln w="571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2">
            <a:extLst>
              <a:ext uri="{FF2B5EF4-FFF2-40B4-BE49-F238E27FC236}">
                <a16:creationId xmlns:a16="http://schemas.microsoft.com/office/drawing/2014/main" id="{C84E08EB-B238-45A8-8658-FB0D6111F788}"/>
              </a:ext>
            </a:extLst>
          </p:cNvPr>
          <p:cNvSpPr/>
          <p:nvPr/>
        </p:nvSpPr>
        <p:spPr bwMode="auto">
          <a:xfrm>
            <a:off x="3305572" y="4506409"/>
            <a:ext cx="873125" cy="873125"/>
          </a:xfrm>
          <a:custGeom>
            <a:avLst/>
            <a:gdLst>
              <a:gd name="connsiteX0" fmla="*/ 0 w 1302173"/>
              <a:gd name="connsiteY0" fmla="*/ 651087 h 1302173"/>
              <a:gd name="connsiteX1" fmla="*/ 651087 w 1302173"/>
              <a:gd name="connsiteY1" fmla="*/ 0 h 1302173"/>
              <a:gd name="connsiteX2" fmla="*/ 1302174 w 1302173"/>
              <a:gd name="connsiteY2" fmla="*/ 651087 h 1302173"/>
              <a:gd name="connsiteX3" fmla="*/ 651087 w 1302173"/>
              <a:gd name="connsiteY3" fmla="*/ 1302174 h 1302173"/>
              <a:gd name="connsiteX4" fmla="*/ 0 w 1302173"/>
              <a:gd name="connsiteY4" fmla="*/ 651087 h 13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173" h="1302173">
                <a:moveTo>
                  <a:pt x="0" y="651087"/>
                </a:moveTo>
                <a:cubicBezTo>
                  <a:pt x="0" y="291502"/>
                  <a:pt x="291502" y="0"/>
                  <a:pt x="651087" y="0"/>
                </a:cubicBezTo>
                <a:cubicBezTo>
                  <a:pt x="1010672" y="0"/>
                  <a:pt x="1302174" y="291502"/>
                  <a:pt x="1302174" y="651087"/>
                </a:cubicBezTo>
                <a:cubicBezTo>
                  <a:pt x="1302174" y="1010672"/>
                  <a:pt x="1010672" y="1302174"/>
                  <a:pt x="651087" y="1302174"/>
                </a:cubicBezTo>
                <a:cubicBezTo>
                  <a:pt x="291502" y="1302174"/>
                  <a:pt x="0" y="1010672"/>
                  <a:pt x="0" y="651087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/>
          <a:lstStyle/>
          <a:p>
            <a:pPr algn="ctr" defTabSz="2444750">
              <a:lnSpc>
                <a:spcPct val="90000"/>
              </a:lnSpc>
              <a:spcAft>
                <a:spcPct val="35000"/>
              </a:spcAft>
              <a:defRPr/>
            </a:pPr>
            <a:r>
              <a:rPr lang="fr-F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ntAwesome" pitchFamily="2" charset="0"/>
              </a:rPr>
              <a:t>53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6BB7E6F5-A5D1-4D2B-8D69-E4F3C4CDDBBF}"/>
              </a:ext>
            </a:extLst>
          </p:cNvPr>
          <p:cNvCxnSpPr>
            <a:cxnSpLocks/>
            <a:stCxn id="12" idx="2"/>
            <a:endCxn id="32" idx="1"/>
          </p:cNvCxnSpPr>
          <p:nvPr/>
        </p:nvCxnSpPr>
        <p:spPr bwMode="auto">
          <a:xfrm>
            <a:off x="2878057" y="3078163"/>
            <a:ext cx="864078" cy="1428246"/>
          </a:xfrm>
          <a:prstGeom prst="line">
            <a:avLst/>
          </a:prstGeom>
          <a:ln w="5715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46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1159</Words>
  <Application>Microsoft Office PowerPoint</Application>
  <PresentationFormat>Widescreen</PresentationFormat>
  <Paragraphs>185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FontAwesome</vt:lpstr>
      <vt:lpstr>Helvetica Neue</vt:lpstr>
      <vt:lpstr>Open Sans</vt:lpstr>
      <vt:lpstr>Office Theme</vt:lpstr>
      <vt:lpstr>PowerPoint Presentation</vt:lpstr>
      <vt:lpstr>PowerPoint Presentation</vt:lpstr>
      <vt:lpstr>                    Questions </vt:lpstr>
      <vt:lpstr>cgroup</vt:lpstr>
      <vt:lpstr>cgroup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find the running process ID of container?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RANA Anish OBS/OINIS</dc:creator>
  <cp:lastModifiedBy>Anish RANA</cp:lastModifiedBy>
  <cp:revision>41</cp:revision>
  <dcterms:created xsi:type="dcterms:W3CDTF">2022-10-20T17:01:45Z</dcterms:created>
  <dcterms:modified xsi:type="dcterms:W3CDTF">2022-12-25T10:01:10Z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2022-10-20T17:15:10Z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61f7f19c-e733-4c8b-83e4-1654271180cb</vt:lpwstr>
  </property>
  <property fmtid="{D5CDD505-2E9C-101B-9397-08002B2CF9AE}" pid="8" name="MSIP_Label_07222825-62ea-40f3-96b5-5375c07996e2_ContentBits">
    <vt:lpwstr>0</vt:lpwstr>
  </property>
</Properties>
</file>